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4" r:id="rId1"/>
  </p:sldMasterIdLst>
  <p:sldIdLst>
    <p:sldId id="256" r:id="rId2"/>
    <p:sldId id="295" r:id="rId3"/>
    <p:sldId id="261" r:id="rId4"/>
    <p:sldId id="274" r:id="rId5"/>
    <p:sldId id="262" r:id="rId6"/>
    <p:sldId id="263" r:id="rId7"/>
    <p:sldId id="287" r:id="rId8"/>
    <p:sldId id="264" r:id="rId9"/>
    <p:sldId id="293" r:id="rId10"/>
    <p:sldId id="288" r:id="rId11"/>
    <p:sldId id="265" r:id="rId12"/>
    <p:sldId id="289" r:id="rId13"/>
    <p:sldId id="292" r:id="rId14"/>
    <p:sldId id="266" r:id="rId15"/>
    <p:sldId id="275" r:id="rId16"/>
    <p:sldId id="279" r:id="rId17"/>
    <p:sldId id="268" r:id="rId18"/>
    <p:sldId id="290" r:id="rId19"/>
    <p:sldId id="291" r:id="rId20"/>
    <p:sldId id="294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309" autoAdjust="0"/>
    <p:restoredTop sz="94291" autoAdjust="0"/>
  </p:normalViewPr>
  <p:slideViewPr>
    <p:cSldViewPr snapToGrid="0">
      <p:cViewPr varScale="1">
        <p:scale>
          <a:sx n="68" d="100"/>
          <a:sy n="68" d="100"/>
        </p:scale>
        <p:origin x="480" y="72"/>
      </p:cViewPr>
      <p:guideLst/>
    </p:cSldViewPr>
  </p:slideViewPr>
  <p:outlineViewPr>
    <p:cViewPr>
      <p:scale>
        <a:sx n="33" d="100"/>
        <a:sy n="33" d="100"/>
      </p:scale>
      <p:origin x="0" y="0"/>
    </p:cViewPr>
    <p:sldLst>
      <p:sld r:id="rId1" collapse="1"/>
      <p:sld r:id="rId2" collapse="1"/>
      <p:sld r:id="rId3" collapse="1"/>
      <p:sld r:id="rId4" collapse="1"/>
      <p:sld r:id="rId5" collapse="1"/>
      <p:sld r:id="rId6" collapse="1"/>
      <p:sld r:id="rId7" collapse="1"/>
      <p:sld r:id="rId8" collapse="1"/>
      <p:sld r:id="rId9" collapse="1"/>
      <p:sld r:id="rId10" collapse="1"/>
      <p:sld r:id="rId11" collapse="1"/>
      <p:sld r:id="rId12" collapse="1"/>
      <p:sld r:id="rId13" collapse="1"/>
      <p:sld r:id="rId14" collapse="1"/>
      <p:sld r:id="rId15" collapse="1"/>
      <p:sld r:id="rId16" collapse="1"/>
      <p:sld r:id="rId17" collapse="1"/>
    </p:sldLst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_rels/viewProps.xml.rels><?xml version="1.0" encoding="UTF-8" standalone="yes"?>
<Relationships xmlns="http://schemas.openxmlformats.org/package/2006/relationships"><Relationship Id="rId8" Type="http://schemas.openxmlformats.org/officeDocument/2006/relationships/slide" Target="slides/slide10.xml"/><Relationship Id="rId13" Type="http://schemas.openxmlformats.org/officeDocument/2006/relationships/slide" Target="slides/slide15.xml"/><Relationship Id="rId3" Type="http://schemas.openxmlformats.org/officeDocument/2006/relationships/slide" Target="slides/slide5.xml"/><Relationship Id="rId7" Type="http://schemas.openxmlformats.org/officeDocument/2006/relationships/slide" Target="slides/slide9.xml"/><Relationship Id="rId12" Type="http://schemas.openxmlformats.org/officeDocument/2006/relationships/slide" Target="slides/slide14.xml"/><Relationship Id="rId17" Type="http://schemas.openxmlformats.org/officeDocument/2006/relationships/slide" Target="slides/slide19.xml"/><Relationship Id="rId2" Type="http://schemas.openxmlformats.org/officeDocument/2006/relationships/slide" Target="slides/slide4.xml"/><Relationship Id="rId16" Type="http://schemas.openxmlformats.org/officeDocument/2006/relationships/slide" Target="slides/slide18.xml"/><Relationship Id="rId1" Type="http://schemas.openxmlformats.org/officeDocument/2006/relationships/slide" Target="slides/slide3.xml"/><Relationship Id="rId6" Type="http://schemas.openxmlformats.org/officeDocument/2006/relationships/slide" Target="slides/slide8.xml"/><Relationship Id="rId11" Type="http://schemas.openxmlformats.org/officeDocument/2006/relationships/slide" Target="slides/slide13.xml"/><Relationship Id="rId5" Type="http://schemas.openxmlformats.org/officeDocument/2006/relationships/slide" Target="slides/slide7.xml"/><Relationship Id="rId15" Type="http://schemas.openxmlformats.org/officeDocument/2006/relationships/slide" Target="slides/slide17.xml"/><Relationship Id="rId10" Type="http://schemas.openxmlformats.org/officeDocument/2006/relationships/slide" Target="slides/slide12.xml"/><Relationship Id="rId4" Type="http://schemas.openxmlformats.org/officeDocument/2006/relationships/slide" Target="slides/slide6.xml"/><Relationship Id="rId9" Type="http://schemas.openxmlformats.org/officeDocument/2006/relationships/slide" Target="slides/slide11.xml"/><Relationship Id="rId14" Type="http://schemas.openxmlformats.org/officeDocument/2006/relationships/slide" Target="slides/slide16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E0D127D-6631-4B1D-901F-5838EA396416}" type="doc">
      <dgm:prSet loTypeId="urn:microsoft.com/office/officeart/2005/8/layout/bProcess4" loCatId="process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FAC9659D-8538-4843-ADE5-413D2BBFF01F}">
      <dgm:prSet/>
      <dgm:spPr/>
      <dgm:t>
        <a:bodyPr/>
        <a:lstStyle/>
        <a:p>
          <a:r>
            <a:rPr lang="es-CL"/>
            <a:t>Spring cloud – Spring OSS </a:t>
          </a:r>
          <a:endParaRPr lang="en-US"/>
        </a:p>
      </dgm:t>
    </dgm:pt>
    <dgm:pt modelId="{F5ED6D21-D460-4840-91C0-740AA6B5AA72}" type="parTrans" cxnId="{B95AB426-24F0-4B9E-9198-4AFAEE521350}">
      <dgm:prSet/>
      <dgm:spPr/>
      <dgm:t>
        <a:bodyPr/>
        <a:lstStyle/>
        <a:p>
          <a:endParaRPr lang="en-US"/>
        </a:p>
      </dgm:t>
    </dgm:pt>
    <dgm:pt modelId="{3EACAE59-05E9-4F2C-8A9D-AEE6FB78CA52}" type="sibTrans" cxnId="{B95AB426-24F0-4B9E-9198-4AFAEE521350}">
      <dgm:prSet/>
      <dgm:spPr/>
      <dgm:t>
        <a:bodyPr/>
        <a:lstStyle/>
        <a:p>
          <a:endParaRPr lang="en-US"/>
        </a:p>
      </dgm:t>
    </dgm:pt>
    <dgm:pt modelId="{47564D44-1CDA-43CC-B5A6-6356B4DCFFC4}">
      <dgm:prSet/>
      <dgm:spPr/>
      <dgm:t>
        <a:bodyPr/>
        <a:lstStyle/>
        <a:p>
          <a:r>
            <a:rPr lang="es-CL"/>
            <a:t>Que es el cloud?</a:t>
          </a:r>
          <a:endParaRPr lang="en-US"/>
        </a:p>
      </dgm:t>
    </dgm:pt>
    <dgm:pt modelId="{FFF2692E-84B6-4F75-84E9-C67382205433}" type="parTrans" cxnId="{6ED2154F-4133-466B-A89E-118F051B5347}">
      <dgm:prSet/>
      <dgm:spPr/>
      <dgm:t>
        <a:bodyPr/>
        <a:lstStyle/>
        <a:p>
          <a:endParaRPr lang="en-US"/>
        </a:p>
      </dgm:t>
    </dgm:pt>
    <dgm:pt modelId="{5500BEA6-F6AD-4008-AFC4-E93268FF62C6}" type="sibTrans" cxnId="{6ED2154F-4133-466B-A89E-118F051B5347}">
      <dgm:prSet/>
      <dgm:spPr/>
      <dgm:t>
        <a:bodyPr/>
        <a:lstStyle/>
        <a:p>
          <a:endParaRPr lang="en-US"/>
        </a:p>
      </dgm:t>
    </dgm:pt>
    <dgm:pt modelId="{001D02EB-9B47-4825-ABE0-E69544511538}">
      <dgm:prSet/>
      <dgm:spPr/>
      <dgm:t>
        <a:bodyPr/>
        <a:lstStyle/>
        <a:p>
          <a:r>
            <a:rPr lang="es-CL"/>
            <a:t>Microservicios – punto de inicio</a:t>
          </a:r>
          <a:endParaRPr lang="en-US"/>
        </a:p>
      </dgm:t>
    </dgm:pt>
    <dgm:pt modelId="{5248AA7F-EE01-4E29-8329-F07DB78E4625}" type="parTrans" cxnId="{6C615DEA-9C12-436E-AFEC-4C0CBB7266CA}">
      <dgm:prSet/>
      <dgm:spPr/>
      <dgm:t>
        <a:bodyPr/>
        <a:lstStyle/>
        <a:p>
          <a:endParaRPr lang="en-US"/>
        </a:p>
      </dgm:t>
    </dgm:pt>
    <dgm:pt modelId="{1158D6BE-3434-453A-AA1E-AFB5678DCE5B}" type="sibTrans" cxnId="{6C615DEA-9C12-436E-AFEC-4C0CBB7266CA}">
      <dgm:prSet/>
      <dgm:spPr/>
      <dgm:t>
        <a:bodyPr/>
        <a:lstStyle/>
        <a:p>
          <a:endParaRPr lang="en-US"/>
        </a:p>
      </dgm:t>
    </dgm:pt>
    <dgm:pt modelId="{197BB749-AB3D-44AC-8782-1DFE398C63E4}">
      <dgm:prSet/>
      <dgm:spPr/>
      <dgm:t>
        <a:bodyPr/>
        <a:lstStyle/>
        <a:p>
          <a:r>
            <a:rPr lang="es-CL"/>
            <a:t>Estrategia de implementación</a:t>
          </a:r>
          <a:endParaRPr lang="en-US"/>
        </a:p>
      </dgm:t>
    </dgm:pt>
    <dgm:pt modelId="{BAD1F790-C3C9-4E15-AFF0-3C341F6EEB10}" type="parTrans" cxnId="{85F55AC8-0AB9-4D11-917A-396ADE80777C}">
      <dgm:prSet/>
      <dgm:spPr/>
      <dgm:t>
        <a:bodyPr/>
        <a:lstStyle/>
        <a:p>
          <a:endParaRPr lang="en-US"/>
        </a:p>
      </dgm:t>
    </dgm:pt>
    <dgm:pt modelId="{8728824D-A9E8-4142-8608-CEC6FDDFA77C}" type="sibTrans" cxnId="{85F55AC8-0AB9-4D11-917A-396ADE80777C}">
      <dgm:prSet/>
      <dgm:spPr/>
      <dgm:t>
        <a:bodyPr/>
        <a:lstStyle/>
        <a:p>
          <a:endParaRPr lang="en-US"/>
        </a:p>
      </dgm:t>
    </dgm:pt>
    <dgm:pt modelId="{08545BBC-0B95-47B8-8328-EC513AD0309B}">
      <dgm:prSet/>
      <dgm:spPr/>
      <dgm:t>
        <a:bodyPr/>
        <a:lstStyle/>
        <a:p>
          <a:r>
            <a:rPr lang="es-CL"/>
            <a:t>Servicio de configuración central(I)</a:t>
          </a:r>
          <a:endParaRPr lang="en-US"/>
        </a:p>
      </dgm:t>
    </dgm:pt>
    <dgm:pt modelId="{47BAA402-4B65-4E3A-9D36-287E3E1B8FE9}" type="parTrans" cxnId="{11C07BBD-A3A3-4F0C-9957-8F198999EE65}">
      <dgm:prSet/>
      <dgm:spPr/>
      <dgm:t>
        <a:bodyPr/>
        <a:lstStyle/>
        <a:p>
          <a:endParaRPr lang="en-US"/>
        </a:p>
      </dgm:t>
    </dgm:pt>
    <dgm:pt modelId="{93D4BDBD-BE94-4091-8FE5-E7A9BBF7CA0E}" type="sibTrans" cxnId="{11C07BBD-A3A3-4F0C-9957-8F198999EE65}">
      <dgm:prSet/>
      <dgm:spPr/>
      <dgm:t>
        <a:bodyPr/>
        <a:lstStyle/>
        <a:p>
          <a:endParaRPr lang="en-US"/>
        </a:p>
      </dgm:t>
    </dgm:pt>
    <dgm:pt modelId="{BA1B932E-14BF-44C7-ADF3-12FF107E1E07}">
      <dgm:prSet/>
      <dgm:spPr/>
      <dgm:t>
        <a:bodyPr/>
        <a:lstStyle/>
        <a:p>
          <a:r>
            <a:rPr lang="es-CL"/>
            <a:t>Servicio de configuración central(II)</a:t>
          </a:r>
          <a:endParaRPr lang="en-US"/>
        </a:p>
      </dgm:t>
    </dgm:pt>
    <dgm:pt modelId="{D5606301-EEF4-4AE1-AA9D-D495E248BC2E}" type="parTrans" cxnId="{F688D83F-AD89-4595-B33A-C3FA21FF758A}">
      <dgm:prSet/>
      <dgm:spPr/>
      <dgm:t>
        <a:bodyPr/>
        <a:lstStyle/>
        <a:p>
          <a:endParaRPr lang="en-US"/>
        </a:p>
      </dgm:t>
    </dgm:pt>
    <dgm:pt modelId="{44F3942C-E692-483E-A2E5-B28594B3A73D}" type="sibTrans" cxnId="{F688D83F-AD89-4595-B33A-C3FA21FF758A}">
      <dgm:prSet/>
      <dgm:spPr/>
      <dgm:t>
        <a:bodyPr/>
        <a:lstStyle/>
        <a:p>
          <a:endParaRPr lang="en-US"/>
        </a:p>
      </dgm:t>
    </dgm:pt>
    <dgm:pt modelId="{3A4CFD2E-F83D-4C43-90B0-573C48233DDB}">
      <dgm:prSet/>
      <dgm:spPr/>
      <dgm:t>
        <a:bodyPr/>
        <a:lstStyle/>
        <a:p>
          <a:r>
            <a:rPr lang="es-CL"/>
            <a:t>Servicio de registro EUREKA (I)</a:t>
          </a:r>
          <a:endParaRPr lang="en-US"/>
        </a:p>
      </dgm:t>
    </dgm:pt>
    <dgm:pt modelId="{4B153D29-C54A-4406-8597-EB61E8821651}" type="parTrans" cxnId="{80598CC2-E691-4838-870A-179306045A8C}">
      <dgm:prSet/>
      <dgm:spPr/>
      <dgm:t>
        <a:bodyPr/>
        <a:lstStyle/>
        <a:p>
          <a:endParaRPr lang="en-US"/>
        </a:p>
      </dgm:t>
    </dgm:pt>
    <dgm:pt modelId="{1A189E97-90D1-487C-BA07-872A80555CC9}" type="sibTrans" cxnId="{80598CC2-E691-4838-870A-179306045A8C}">
      <dgm:prSet/>
      <dgm:spPr/>
      <dgm:t>
        <a:bodyPr/>
        <a:lstStyle/>
        <a:p>
          <a:endParaRPr lang="en-US"/>
        </a:p>
      </dgm:t>
    </dgm:pt>
    <dgm:pt modelId="{22A48852-0FC9-4DAF-97D2-FB721D6FAD29}">
      <dgm:prSet/>
      <dgm:spPr/>
      <dgm:t>
        <a:bodyPr/>
        <a:lstStyle/>
        <a:p>
          <a:r>
            <a:rPr lang="es-CL"/>
            <a:t>Load Balancer - Ribbon</a:t>
          </a:r>
          <a:endParaRPr lang="en-US"/>
        </a:p>
      </dgm:t>
    </dgm:pt>
    <dgm:pt modelId="{E6DFD79D-E8A4-45DC-A069-06385FB8AD9B}" type="parTrans" cxnId="{DD1258DC-18F3-472A-9320-6B67FCFA0E28}">
      <dgm:prSet/>
      <dgm:spPr/>
      <dgm:t>
        <a:bodyPr/>
        <a:lstStyle/>
        <a:p>
          <a:endParaRPr lang="en-US"/>
        </a:p>
      </dgm:t>
    </dgm:pt>
    <dgm:pt modelId="{FA48ED93-F4A2-44DF-AC6C-70C01AE33DF8}" type="sibTrans" cxnId="{DD1258DC-18F3-472A-9320-6B67FCFA0E28}">
      <dgm:prSet/>
      <dgm:spPr/>
      <dgm:t>
        <a:bodyPr/>
        <a:lstStyle/>
        <a:p>
          <a:endParaRPr lang="en-US"/>
        </a:p>
      </dgm:t>
    </dgm:pt>
    <dgm:pt modelId="{A471E75A-5F14-48E6-973A-FB682C2FA5E3}">
      <dgm:prSet/>
      <dgm:spPr/>
      <dgm:t>
        <a:bodyPr/>
        <a:lstStyle/>
        <a:p>
          <a:r>
            <a:rPr lang="es-CL"/>
            <a:t>Tolerancia a fallos - Netflix Hystrix</a:t>
          </a:r>
          <a:endParaRPr lang="en-US"/>
        </a:p>
      </dgm:t>
    </dgm:pt>
    <dgm:pt modelId="{4F007235-90B0-49BD-949C-4EE1CC64875F}" type="parTrans" cxnId="{6AE218EE-5CEA-4A45-8C73-669F6E8B074A}">
      <dgm:prSet/>
      <dgm:spPr/>
      <dgm:t>
        <a:bodyPr/>
        <a:lstStyle/>
        <a:p>
          <a:endParaRPr lang="en-US"/>
        </a:p>
      </dgm:t>
    </dgm:pt>
    <dgm:pt modelId="{F795183E-957C-45FB-B2F1-A57A7DDCA5B4}" type="sibTrans" cxnId="{6AE218EE-5CEA-4A45-8C73-669F6E8B074A}">
      <dgm:prSet/>
      <dgm:spPr/>
      <dgm:t>
        <a:bodyPr/>
        <a:lstStyle/>
        <a:p>
          <a:endParaRPr lang="en-US"/>
        </a:p>
      </dgm:t>
    </dgm:pt>
    <dgm:pt modelId="{EDAC06A0-7D6A-49BE-B74B-D2EE81A57AE4}">
      <dgm:prSet/>
      <dgm:spPr/>
      <dgm:t>
        <a:bodyPr/>
        <a:lstStyle/>
        <a:p>
          <a:r>
            <a:rPr lang="es-CL"/>
            <a:t>Edge service - zuul</a:t>
          </a:r>
          <a:endParaRPr lang="en-US"/>
        </a:p>
      </dgm:t>
    </dgm:pt>
    <dgm:pt modelId="{F82ED304-4C5D-4FD5-8954-FAC57973CEC7}" type="parTrans" cxnId="{1F8BE225-D1C4-47CD-9C5F-C4D21DD245A4}">
      <dgm:prSet/>
      <dgm:spPr/>
      <dgm:t>
        <a:bodyPr/>
        <a:lstStyle/>
        <a:p>
          <a:endParaRPr lang="en-US"/>
        </a:p>
      </dgm:t>
    </dgm:pt>
    <dgm:pt modelId="{8697790A-54C2-478F-A369-507EBE72F45C}" type="sibTrans" cxnId="{1F8BE225-D1C4-47CD-9C5F-C4D21DD245A4}">
      <dgm:prSet/>
      <dgm:spPr/>
      <dgm:t>
        <a:bodyPr/>
        <a:lstStyle/>
        <a:p>
          <a:endParaRPr lang="en-US"/>
        </a:p>
      </dgm:t>
    </dgm:pt>
    <dgm:pt modelId="{6FA02E04-8EB7-47C0-B4CD-92C2842BCCA0}">
      <dgm:prSet/>
      <dgm:spPr/>
      <dgm:t>
        <a:bodyPr/>
        <a:lstStyle/>
        <a:p>
          <a:r>
            <a:rPr lang="es-CL"/>
            <a:t>Monitoreo</a:t>
          </a:r>
          <a:endParaRPr lang="en-US"/>
        </a:p>
      </dgm:t>
    </dgm:pt>
    <dgm:pt modelId="{8BDCECB5-E42A-42C6-815A-C4EAFC6855A0}" type="parTrans" cxnId="{778996EB-82AE-4643-A52B-2B972CE17651}">
      <dgm:prSet/>
      <dgm:spPr/>
      <dgm:t>
        <a:bodyPr/>
        <a:lstStyle/>
        <a:p>
          <a:endParaRPr lang="en-US"/>
        </a:p>
      </dgm:t>
    </dgm:pt>
    <dgm:pt modelId="{E93F0FA0-50EA-4A0C-A547-3F6CFED44F63}" type="sibTrans" cxnId="{778996EB-82AE-4643-A52B-2B972CE17651}">
      <dgm:prSet/>
      <dgm:spPr/>
      <dgm:t>
        <a:bodyPr/>
        <a:lstStyle/>
        <a:p>
          <a:endParaRPr lang="en-US"/>
        </a:p>
      </dgm:t>
    </dgm:pt>
    <dgm:pt modelId="{1646E57F-9D18-4F06-92AC-06364D215201}">
      <dgm:prSet/>
      <dgm:spPr/>
      <dgm:t>
        <a:bodyPr/>
        <a:lstStyle/>
        <a:p>
          <a:r>
            <a:rPr lang="es-CL"/>
            <a:t>Log Management</a:t>
          </a:r>
          <a:endParaRPr lang="en-US"/>
        </a:p>
      </dgm:t>
    </dgm:pt>
    <dgm:pt modelId="{B4C8B55D-5F27-4F57-A17F-F29B66B6077F}" type="parTrans" cxnId="{D7A990E1-9137-4582-B5A5-14800197EDA6}">
      <dgm:prSet/>
      <dgm:spPr/>
      <dgm:t>
        <a:bodyPr/>
        <a:lstStyle/>
        <a:p>
          <a:endParaRPr lang="en-US"/>
        </a:p>
      </dgm:t>
    </dgm:pt>
    <dgm:pt modelId="{BD712FE2-0DC6-49AF-B971-3E3F001495AC}" type="sibTrans" cxnId="{D7A990E1-9137-4582-B5A5-14800197EDA6}">
      <dgm:prSet/>
      <dgm:spPr/>
      <dgm:t>
        <a:bodyPr/>
        <a:lstStyle/>
        <a:p>
          <a:endParaRPr lang="en-US"/>
        </a:p>
      </dgm:t>
    </dgm:pt>
    <dgm:pt modelId="{81F8E3E2-A07B-463B-9CA7-B62ECE5A114A}" type="pres">
      <dgm:prSet presAssocID="{0E0D127D-6631-4B1D-901F-5838EA396416}" presName="Name0" presStyleCnt="0">
        <dgm:presLayoutVars>
          <dgm:dir/>
          <dgm:resizeHandles/>
        </dgm:presLayoutVars>
      </dgm:prSet>
      <dgm:spPr/>
    </dgm:pt>
    <dgm:pt modelId="{AA351BA5-0528-46A3-9DDF-F76A29D8BCF2}" type="pres">
      <dgm:prSet presAssocID="{FAC9659D-8538-4843-ADE5-413D2BBFF01F}" presName="compNode" presStyleCnt="0"/>
      <dgm:spPr/>
    </dgm:pt>
    <dgm:pt modelId="{22472CBE-A3CC-4BFC-8520-B5946CF5FC23}" type="pres">
      <dgm:prSet presAssocID="{FAC9659D-8538-4843-ADE5-413D2BBFF01F}" presName="dummyConnPt" presStyleCnt="0"/>
      <dgm:spPr/>
    </dgm:pt>
    <dgm:pt modelId="{76CCE5A4-F816-4BEF-9F5C-7AC10EF104D2}" type="pres">
      <dgm:prSet presAssocID="{FAC9659D-8538-4843-ADE5-413D2BBFF01F}" presName="node" presStyleLbl="node1" presStyleIdx="0" presStyleCnt="12">
        <dgm:presLayoutVars>
          <dgm:bulletEnabled val="1"/>
        </dgm:presLayoutVars>
      </dgm:prSet>
      <dgm:spPr/>
    </dgm:pt>
    <dgm:pt modelId="{CE22B9B5-1462-4339-B2E9-1876BC60BA3C}" type="pres">
      <dgm:prSet presAssocID="{3EACAE59-05E9-4F2C-8A9D-AEE6FB78CA52}" presName="sibTrans" presStyleLbl="bgSibTrans2D1" presStyleIdx="0" presStyleCnt="11"/>
      <dgm:spPr/>
    </dgm:pt>
    <dgm:pt modelId="{280C666B-040C-474B-8D05-C8FED24E1AD3}" type="pres">
      <dgm:prSet presAssocID="{47564D44-1CDA-43CC-B5A6-6356B4DCFFC4}" presName="compNode" presStyleCnt="0"/>
      <dgm:spPr/>
    </dgm:pt>
    <dgm:pt modelId="{AC54AFF8-7954-4D02-B0AB-1BF8491CC84A}" type="pres">
      <dgm:prSet presAssocID="{47564D44-1CDA-43CC-B5A6-6356B4DCFFC4}" presName="dummyConnPt" presStyleCnt="0"/>
      <dgm:spPr/>
    </dgm:pt>
    <dgm:pt modelId="{D6BA3BD4-8B2D-4FFD-BBE5-AE8C131E4665}" type="pres">
      <dgm:prSet presAssocID="{47564D44-1CDA-43CC-B5A6-6356B4DCFFC4}" presName="node" presStyleLbl="node1" presStyleIdx="1" presStyleCnt="12">
        <dgm:presLayoutVars>
          <dgm:bulletEnabled val="1"/>
        </dgm:presLayoutVars>
      </dgm:prSet>
      <dgm:spPr/>
    </dgm:pt>
    <dgm:pt modelId="{D3E179D8-EDE8-4005-9FF0-07185E264626}" type="pres">
      <dgm:prSet presAssocID="{5500BEA6-F6AD-4008-AFC4-E93268FF62C6}" presName="sibTrans" presStyleLbl="bgSibTrans2D1" presStyleIdx="1" presStyleCnt="11"/>
      <dgm:spPr/>
    </dgm:pt>
    <dgm:pt modelId="{23D333B7-FC6A-4BCE-93AE-A4F1B66E31CB}" type="pres">
      <dgm:prSet presAssocID="{001D02EB-9B47-4825-ABE0-E69544511538}" presName="compNode" presStyleCnt="0"/>
      <dgm:spPr/>
    </dgm:pt>
    <dgm:pt modelId="{1D50FC46-C1AD-4A70-85C1-C2319D59A75D}" type="pres">
      <dgm:prSet presAssocID="{001D02EB-9B47-4825-ABE0-E69544511538}" presName="dummyConnPt" presStyleCnt="0"/>
      <dgm:spPr/>
    </dgm:pt>
    <dgm:pt modelId="{E2945A7A-43A2-4056-BE2B-C5B2954AA4F6}" type="pres">
      <dgm:prSet presAssocID="{001D02EB-9B47-4825-ABE0-E69544511538}" presName="node" presStyleLbl="node1" presStyleIdx="2" presStyleCnt="12">
        <dgm:presLayoutVars>
          <dgm:bulletEnabled val="1"/>
        </dgm:presLayoutVars>
      </dgm:prSet>
      <dgm:spPr/>
    </dgm:pt>
    <dgm:pt modelId="{E5A34832-1376-44CA-80EE-1B5AE6418E7C}" type="pres">
      <dgm:prSet presAssocID="{1158D6BE-3434-453A-AA1E-AFB5678DCE5B}" presName="sibTrans" presStyleLbl="bgSibTrans2D1" presStyleIdx="2" presStyleCnt="11"/>
      <dgm:spPr/>
    </dgm:pt>
    <dgm:pt modelId="{1989FEDC-D5D1-42DB-840F-F83DAF1A9E3F}" type="pres">
      <dgm:prSet presAssocID="{197BB749-AB3D-44AC-8782-1DFE398C63E4}" presName="compNode" presStyleCnt="0"/>
      <dgm:spPr/>
    </dgm:pt>
    <dgm:pt modelId="{2FA07077-1F0B-4137-A423-E0E7A8ED81B6}" type="pres">
      <dgm:prSet presAssocID="{197BB749-AB3D-44AC-8782-1DFE398C63E4}" presName="dummyConnPt" presStyleCnt="0"/>
      <dgm:spPr/>
    </dgm:pt>
    <dgm:pt modelId="{66AA82EB-B5A5-4931-901C-A1E31C85D6AB}" type="pres">
      <dgm:prSet presAssocID="{197BB749-AB3D-44AC-8782-1DFE398C63E4}" presName="node" presStyleLbl="node1" presStyleIdx="3" presStyleCnt="12">
        <dgm:presLayoutVars>
          <dgm:bulletEnabled val="1"/>
        </dgm:presLayoutVars>
      </dgm:prSet>
      <dgm:spPr/>
    </dgm:pt>
    <dgm:pt modelId="{294239B4-0292-4B3F-984E-94DC5D131C1C}" type="pres">
      <dgm:prSet presAssocID="{8728824D-A9E8-4142-8608-CEC6FDDFA77C}" presName="sibTrans" presStyleLbl="bgSibTrans2D1" presStyleIdx="3" presStyleCnt="11"/>
      <dgm:spPr/>
    </dgm:pt>
    <dgm:pt modelId="{34BC80AF-B7A4-4B37-9E55-B62E3646EA43}" type="pres">
      <dgm:prSet presAssocID="{08545BBC-0B95-47B8-8328-EC513AD0309B}" presName="compNode" presStyleCnt="0"/>
      <dgm:spPr/>
    </dgm:pt>
    <dgm:pt modelId="{FC71C6F7-B93F-4CB0-ADD7-654FA0B28BC1}" type="pres">
      <dgm:prSet presAssocID="{08545BBC-0B95-47B8-8328-EC513AD0309B}" presName="dummyConnPt" presStyleCnt="0"/>
      <dgm:spPr/>
    </dgm:pt>
    <dgm:pt modelId="{6FE74C90-F806-4A1F-A712-1E516790B2C4}" type="pres">
      <dgm:prSet presAssocID="{08545BBC-0B95-47B8-8328-EC513AD0309B}" presName="node" presStyleLbl="node1" presStyleIdx="4" presStyleCnt="12">
        <dgm:presLayoutVars>
          <dgm:bulletEnabled val="1"/>
        </dgm:presLayoutVars>
      </dgm:prSet>
      <dgm:spPr/>
    </dgm:pt>
    <dgm:pt modelId="{8D255CC5-3180-4A16-AA0E-699D29DF240C}" type="pres">
      <dgm:prSet presAssocID="{93D4BDBD-BE94-4091-8FE5-E7A9BBF7CA0E}" presName="sibTrans" presStyleLbl="bgSibTrans2D1" presStyleIdx="4" presStyleCnt="11"/>
      <dgm:spPr/>
    </dgm:pt>
    <dgm:pt modelId="{6F8657F2-C4A8-479C-909D-222EE76C512B}" type="pres">
      <dgm:prSet presAssocID="{BA1B932E-14BF-44C7-ADF3-12FF107E1E07}" presName="compNode" presStyleCnt="0"/>
      <dgm:spPr/>
    </dgm:pt>
    <dgm:pt modelId="{A5C8B9A3-CD1D-447F-BC47-CC65988F278E}" type="pres">
      <dgm:prSet presAssocID="{BA1B932E-14BF-44C7-ADF3-12FF107E1E07}" presName="dummyConnPt" presStyleCnt="0"/>
      <dgm:spPr/>
    </dgm:pt>
    <dgm:pt modelId="{BA6C157E-7AC7-4BF3-8013-B3EF21A115E1}" type="pres">
      <dgm:prSet presAssocID="{BA1B932E-14BF-44C7-ADF3-12FF107E1E07}" presName="node" presStyleLbl="node1" presStyleIdx="5" presStyleCnt="12">
        <dgm:presLayoutVars>
          <dgm:bulletEnabled val="1"/>
        </dgm:presLayoutVars>
      </dgm:prSet>
      <dgm:spPr/>
    </dgm:pt>
    <dgm:pt modelId="{8E6C8979-C575-466C-92E9-AC1BEDFAEC07}" type="pres">
      <dgm:prSet presAssocID="{44F3942C-E692-483E-A2E5-B28594B3A73D}" presName="sibTrans" presStyleLbl="bgSibTrans2D1" presStyleIdx="5" presStyleCnt="11"/>
      <dgm:spPr/>
    </dgm:pt>
    <dgm:pt modelId="{0FB6C72C-ED39-4565-826F-6FEF2C18A59B}" type="pres">
      <dgm:prSet presAssocID="{3A4CFD2E-F83D-4C43-90B0-573C48233DDB}" presName="compNode" presStyleCnt="0"/>
      <dgm:spPr/>
    </dgm:pt>
    <dgm:pt modelId="{2C865C31-03CB-4F0A-85C2-EEC6F5C0901F}" type="pres">
      <dgm:prSet presAssocID="{3A4CFD2E-F83D-4C43-90B0-573C48233DDB}" presName="dummyConnPt" presStyleCnt="0"/>
      <dgm:spPr/>
    </dgm:pt>
    <dgm:pt modelId="{53F42137-A551-41B1-917F-7AF77A6065BD}" type="pres">
      <dgm:prSet presAssocID="{3A4CFD2E-F83D-4C43-90B0-573C48233DDB}" presName="node" presStyleLbl="node1" presStyleIdx="6" presStyleCnt="12">
        <dgm:presLayoutVars>
          <dgm:bulletEnabled val="1"/>
        </dgm:presLayoutVars>
      </dgm:prSet>
      <dgm:spPr/>
    </dgm:pt>
    <dgm:pt modelId="{01213578-B1A1-4331-8FD2-2852CC6FC0BC}" type="pres">
      <dgm:prSet presAssocID="{1A189E97-90D1-487C-BA07-872A80555CC9}" presName="sibTrans" presStyleLbl="bgSibTrans2D1" presStyleIdx="6" presStyleCnt="11"/>
      <dgm:spPr/>
    </dgm:pt>
    <dgm:pt modelId="{1148DC6B-37A4-4CDF-8E12-E58D23C4BE0B}" type="pres">
      <dgm:prSet presAssocID="{22A48852-0FC9-4DAF-97D2-FB721D6FAD29}" presName="compNode" presStyleCnt="0"/>
      <dgm:spPr/>
    </dgm:pt>
    <dgm:pt modelId="{C686BFB0-0E70-4BCA-A9C6-5593870A2559}" type="pres">
      <dgm:prSet presAssocID="{22A48852-0FC9-4DAF-97D2-FB721D6FAD29}" presName="dummyConnPt" presStyleCnt="0"/>
      <dgm:spPr/>
    </dgm:pt>
    <dgm:pt modelId="{3568BFA9-FEB1-4D4C-9629-85A538D9EBF5}" type="pres">
      <dgm:prSet presAssocID="{22A48852-0FC9-4DAF-97D2-FB721D6FAD29}" presName="node" presStyleLbl="node1" presStyleIdx="7" presStyleCnt="12">
        <dgm:presLayoutVars>
          <dgm:bulletEnabled val="1"/>
        </dgm:presLayoutVars>
      </dgm:prSet>
      <dgm:spPr/>
    </dgm:pt>
    <dgm:pt modelId="{8349EB3F-E265-4A61-80EC-4F5059571B01}" type="pres">
      <dgm:prSet presAssocID="{FA48ED93-F4A2-44DF-AC6C-70C01AE33DF8}" presName="sibTrans" presStyleLbl="bgSibTrans2D1" presStyleIdx="7" presStyleCnt="11"/>
      <dgm:spPr/>
    </dgm:pt>
    <dgm:pt modelId="{D764565A-3A95-4CB9-8F40-C9F546304556}" type="pres">
      <dgm:prSet presAssocID="{A471E75A-5F14-48E6-973A-FB682C2FA5E3}" presName="compNode" presStyleCnt="0"/>
      <dgm:spPr/>
    </dgm:pt>
    <dgm:pt modelId="{668B6BF1-10CA-44BD-96E9-E35EF8F0129C}" type="pres">
      <dgm:prSet presAssocID="{A471E75A-5F14-48E6-973A-FB682C2FA5E3}" presName="dummyConnPt" presStyleCnt="0"/>
      <dgm:spPr/>
    </dgm:pt>
    <dgm:pt modelId="{EB5A7EA9-EEF0-44BD-9D94-887B8AB8D844}" type="pres">
      <dgm:prSet presAssocID="{A471E75A-5F14-48E6-973A-FB682C2FA5E3}" presName="node" presStyleLbl="node1" presStyleIdx="8" presStyleCnt="12">
        <dgm:presLayoutVars>
          <dgm:bulletEnabled val="1"/>
        </dgm:presLayoutVars>
      </dgm:prSet>
      <dgm:spPr/>
    </dgm:pt>
    <dgm:pt modelId="{59478007-26E8-4DE7-973D-9935FDF52849}" type="pres">
      <dgm:prSet presAssocID="{F795183E-957C-45FB-B2F1-A57A7DDCA5B4}" presName="sibTrans" presStyleLbl="bgSibTrans2D1" presStyleIdx="8" presStyleCnt="11"/>
      <dgm:spPr/>
    </dgm:pt>
    <dgm:pt modelId="{A71DD25D-A4A9-42A6-95F0-FADEA2915EFD}" type="pres">
      <dgm:prSet presAssocID="{EDAC06A0-7D6A-49BE-B74B-D2EE81A57AE4}" presName="compNode" presStyleCnt="0"/>
      <dgm:spPr/>
    </dgm:pt>
    <dgm:pt modelId="{8114EFE9-49EF-4CBB-A76F-009646DFE2E7}" type="pres">
      <dgm:prSet presAssocID="{EDAC06A0-7D6A-49BE-B74B-D2EE81A57AE4}" presName="dummyConnPt" presStyleCnt="0"/>
      <dgm:spPr/>
    </dgm:pt>
    <dgm:pt modelId="{8D61C448-410D-490D-9375-B38E9789EEFE}" type="pres">
      <dgm:prSet presAssocID="{EDAC06A0-7D6A-49BE-B74B-D2EE81A57AE4}" presName="node" presStyleLbl="node1" presStyleIdx="9" presStyleCnt="12">
        <dgm:presLayoutVars>
          <dgm:bulletEnabled val="1"/>
        </dgm:presLayoutVars>
      </dgm:prSet>
      <dgm:spPr/>
    </dgm:pt>
    <dgm:pt modelId="{D796E218-14B3-4ABA-9852-850F89F16C49}" type="pres">
      <dgm:prSet presAssocID="{8697790A-54C2-478F-A369-507EBE72F45C}" presName="sibTrans" presStyleLbl="bgSibTrans2D1" presStyleIdx="9" presStyleCnt="11"/>
      <dgm:spPr/>
    </dgm:pt>
    <dgm:pt modelId="{EE3EBF15-F0A4-4400-A988-72403B5626AB}" type="pres">
      <dgm:prSet presAssocID="{6FA02E04-8EB7-47C0-B4CD-92C2842BCCA0}" presName="compNode" presStyleCnt="0"/>
      <dgm:spPr/>
    </dgm:pt>
    <dgm:pt modelId="{13C8F2C5-95AB-4512-B6D6-492D87706024}" type="pres">
      <dgm:prSet presAssocID="{6FA02E04-8EB7-47C0-B4CD-92C2842BCCA0}" presName="dummyConnPt" presStyleCnt="0"/>
      <dgm:spPr/>
    </dgm:pt>
    <dgm:pt modelId="{84DC66C9-A62E-4824-B534-A14C8E8A4E12}" type="pres">
      <dgm:prSet presAssocID="{6FA02E04-8EB7-47C0-B4CD-92C2842BCCA0}" presName="node" presStyleLbl="node1" presStyleIdx="10" presStyleCnt="12">
        <dgm:presLayoutVars>
          <dgm:bulletEnabled val="1"/>
        </dgm:presLayoutVars>
      </dgm:prSet>
      <dgm:spPr/>
    </dgm:pt>
    <dgm:pt modelId="{55B29AC7-6CDE-46A4-95E7-2700699E259D}" type="pres">
      <dgm:prSet presAssocID="{E93F0FA0-50EA-4A0C-A547-3F6CFED44F63}" presName="sibTrans" presStyleLbl="bgSibTrans2D1" presStyleIdx="10" presStyleCnt="11"/>
      <dgm:spPr/>
    </dgm:pt>
    <dgm:pt modelId="{728EC5DD-4D43-4B3D-9842-3C52E5991BAA}" type="pres">
      <dgm:prSet presAssocID="{1646E57F-9D18-4F06-92AC-06364D215201}" presName="compNode" presStyleCnt="0"/>
      <dgm:spPr/>
    </dgm:pt>
    <dgm:pt modelId="{61DC9CA3-4E10-4D13-BF12-1197C9966D22}" type="pres">
      <dgm:prSet presAssocID="{1646E57F-9D18-4F06-92AC-06364D215201}" presName="dummyConnPt" presStyleCnt="0"/>
      <dgm:spPr/>
    </dgm:pt>
    <dgm:pt modelId="{B97DE407-4212-463F-A213-79914CDADDF9}" type="pres">
      <dgm:prSet presAssocID="{1646E57F-9D18-4F06-92AC-06364D215201}" presName="node" presStyleLbl="node1" presStyleIdx="11" presStyleCnt="12">
        <dgm:presLayoutVars>
          <dgm:bulletEnabled val="1"/>
        </dgm:presLayoutVars>
      </dgm:prSet>
      <dgm:spPr/>
    </dgm:pt>
  </dgm:ptLst>
  <dgm:cxnLst>
    <dgm:cxn modelId="{F4D53D07-0AEF-4345-8749-05436F4214C1}" type="presOf" srcId="{8728824D-A9E8-4142-8608-CEC6FDDFA77C}" destId="{294239B4-0292-4B3F-984E-94DC5D131C1C}" srcOrd="0" destOrd="0" presId="urn:microsoft.com/office/officeart/2005/8/layout/bProcess4"/>
    <dgm:cxn modelId="{1F8BE225-D1C4-47CD-9C5F-C4D21DD245A4}" srcId="{0E0D127D-6631-4B1D-901F-5838EA396416}" destId="{EDAC06A0-7D6A-49BE-B74B-D2EE81A57AE4}" srcOrd="9" destOrd="0" parTransId="{F82ED304-4C5D-4FD5-8954-FAC57973CEC7}" sibTransId="{8697790A-54C2-478F-A369-507EBE72F45C}"/>
    <dgm:cxn modelId="{B95AB426-24F0-4B9E-9198-4AFAEE521350}" srcId="{0E0D127D-6631-4B1D-901F-5838EA396416}" destId="{FAC9659D-8538-4843-ADE5-413D2BBFF01F}" srcOrd="0" destOrd="0" parTransId="{F5ED6D21-D460-4840-91C0-740AA6B5AA72}" sibTransId="{3EACAE59-05E9-4F2C-8A9D-AEE6FB78CA52}"/>
    <dgm:cxn modelId="{039C8D32-5C31-4780-9CE3-E32A7A7CB5C7}" type="presOf" srcId="{3EACAE59-05E9-4F2C-8A9D-AEE6FB78CA52}" destId="{CE22B9B5-1462-4339-B2E9-1876BC60BA3C}" srcOrd="0" destOrd="0" presId="urn:microsoft.com/office/officeart/2005/8/layout/bProcess4"/>
    <dgm:cxn modelId="{9589DD3C-6CEC-4C74-A026-516C4CE70385}" type="presOf" srcId="{FAC9659D-8538-4843-ADE5-413D2BBFF01F}" destId="{76CCE5A4-F816-4BEF-9F5C-7AC10EF104D2}" srcOrd="0" destOrd="0" presId="urn:microsoft.com/office/officeart/2005/8/layout/bProcess4"/>
    <dgm:cxn modelId="{F688D83F-AD89-4595-B33A-C3FA21FF758A}" srcId="{0E0D127D-6631-4B1D-901F-5838EA396416}" destId="{BA1B932E-14BF-44C7-ADF3-12FF107E1E07}" srcOrd="5" destOrd="0" parTransId="{D5606301-EEF4-4AE1-AA9D-D495E248BC2E}" sibTransId="{44F3942C-E692-483E-A2E5-B28594B3A73D}"/>
    <dgm:cxn modelId="{2A0B3441-152B-4BA3-ACA2-444D6F5C3711}" type="presOf" srcId="{93D4BDBD-BE94-4091-8FE5-E7A9BBF7CA0E}" destId="{8D255CC5-3180-4A16-AA0E-699D29DF240C}" srcOrd="0" destOrd="0" presId="urn:microsoft.com/office/officeart/2005/8/layout/bProcess4"/>
    <dgm:cxn modelId="{C0496161-CE71-4C60-82CE-9DE1C8F4F1AC}" type="presOf" srcId="{FA48ED93-F4A2-44DF-AC6C-70C01AE33DF8}" destId="{8349EB3F-E265-4A61-80EC-4F5059571B01}" srcOrd="0" destOrd="0" presId="urn:microsoft.com/office/officeart/2005/8/layout/bProcess4"/>
    <dgm:cxn modelId="{A8A9BE61-7C0E-4301-9682-37A385A6D218}" type="presOf" srcId="{BA1B932E-14BF-44C7-ADF3-12FF107E1E07}" destId="{BA6C157E-7AC7-4BF3-8013-B3EF21A115E1}" srcOrd="0" destOrd="0" presId="urn:microsoft.com/office/officeart/2005/8/layout/bProcess4"/>
    <dgm:cxn modelId="{397E5E49-180B-4AD5-B560-8AFCC6936322}" type="presOf" srcId="{1646E57F-9D18-4F06-92AC-06364D215201}" destId="{B97DE407-4212-463F-A213-79914CDADDF9}" srcOrd="0" destOrd="0" presId="urn:microsoft.com/office/officeart/2005/8/layout/bProcess4"/>
    <dgm:cxn modelId="{0E5FC549-7DED-4DC4-9536-30AB355EFE5E}" type="presOf" srcId="{001D02EB-9B47-4825-ABE0-E69544511538}" destId="{E2945A7A-43A2-4056-BE2B-C5B2954AA4F6}" srcOrd="0" destOrd="0" presId="urn:microsoft.com/office/officeart/2005/8/layout/bProcess4"/>
    <dgm:cxn modelId="{6ED2154F-4133-466B-A89E-118F051B5347}" srcId="{0E0D127D-6631-4B1D-901F-5838EA396416}" destId="{47564D44-1CDA-43CC-B5A6-6356B4DCFFC4}" srcOrd="1" destOrd="0" parTransId="{FFF2692E-84B6-4F75-84E9-C67382205433}" sibTransId="{5500BEA6-F6AD-4008-AFC4-E93268FF62C6}"/>
    <dgm:cxn modelId="{F4F5D951-55B4-4728-892C-CFA1F3138438}" type="presOf" srcId="{3A4CFD2E-F83D-4C43-90B0-573C48233DDB}" destId="{53F42137-A551-41B1-917F-7AF77A6065BD}" srcOrd="0" destOrd="0" presId="urn:microsoft.com/office/officeart/2005/8/layout/bProcess4"/>
    <dgm:cxn modelId="{0BD33A72-9DCE-4307-BE50-72C7EBCA2232}" type="presOf" srcId="{A471E75A-5F14-48E6-973A-FB682C2FA5E3}" destId="{EB5A7EA9-EEF0-44BD-9D94-887B8AB8D844}" srcOrd="0" destOrd="0" presId="urn:microsoft.com/office/officeart/2005/8/layout/bProcess4"/>
    <dgm:cxn modelId="{23ADBB77-925F-4405-915D-0DC54996D971}" type="presOf" srcId="{EDAC06A0-7D6A-49BE-B74B-D2EE81A57AE4}" destId="{8D61C448-410D-490D-9375-B38E9789EEFE}" srcOrd="0" destOrd="0" presId="urn:microsoft.com/office/officeart/2005/8/layout/bProcess4"/>
    <dgm:cxn modelId="{7657D058-8047-44B8-AD55-5CA95418E032}" type="presOf" srcId="{F795183E-957C-45FB-B2F1-A57A7DDCA5B4}" destId="{59478007-26E8-4DE7-973D-9935FDF52849}" srcOrd="0" destOrd="0" presId="urn:microsoft.com/office/officeart/2005/8/layout/bProcess4"/>
    <dgm:cxn modelId="{CF786788-132D-4196-96DF-CC70B8B56C6D}" type="presOf" srcId="{E93F0FA0-50EA-4A0C-A547-3F6CFED44F63}" destId="{55B29AC7-6CDE-46A4-95E7-2700699E259D}" srcOrd="0" destOrd="0" presId="urn:microsoft.com/office/officeart/2005/8/layout/bProcess4"/>
    <dgm:cxn modelId="{3115108A-7778-4F89-B9A1-17BDCFA1F7B1}" type="presOf" srcId="{6FA02E04-8EB7-47C0-B4CD-92C2842BCCA0}" destId="{84DC66C9-A62E-4824-B534-A14C8E8A4E12}" srcOrd="0" destOrd="0" presId="urn:microsoft.com/office/officeart/2005/8/layout/bProcess4"/>
    <dgm:cxn modelId="{6B30F9A1-EF19-408B-9306-590AD6BCCBA5}" type="presOf" srcId="{1158D6BE-3434-453A-AA1E-AFB5678DCE5B}" destId="{E5A34832-1376-44CA-80EE-1B5AE6418E7C}" srcOrd="0" destOrd="0" presId="urn:microsoft.com/office/officeart/2005/8/layout/bProcess4"/>
    <dgm:cxn modelId="{EF2431AB-EF5D-4461-9C49-F67CC47EEB47}" type="presOf" srcId="{5500BEA6-F6AD-4008-AFC4-E93268FF62C6}" destId="{D3E179D8-EDE8-4005-9FF0-07185E264626}" srcOrd="0" destOrd="0" presId="urn:microsoft.com/office/officeart/2005/8/layout/bProcess4"/>
    <dgm:cxn modelId="{3884DABC-A19F-40FB-9EE6-136EB64B2005}" type="presOf" srcId="{8697790A-54C2-478F-A369-507EBE72F45C}" destId="{D796E218-14B3-4ABA-9852-850F89F16C49}" srcOrd="0" destOrd="0" presId="urn:microsoft.com/office/officeart/2005/8/layout/bProcess4"/>
    <dgm:cxn modelId="{11C07BBD-A3A3-4F0C-9957-8F198999EE65}" srcId="{0E0D127D-6631-4B1D-901F-5838EA396416}" destId="{08545BBC-0B95-47B8-8328-EC513AD0309B}" srcOrd="4" destOrd="0" parTransId="{47BAA402-4B65-4E3A-9D36-287E3E1B8FE9}" sibTransId="{93D4BDBD-BE94-4091-8FE5-E7A9BBF7CA0E}"/>
    <dgm:cxn modelId="{169043C2-4CFF-417D-ABD9-C9487713649A}" type="presOf" srcId="{1A189E97-90D1-487C-BA07-872A80555CC9}" destId="{01213578-B1A1-4331-8FD2-2852CC6FC0BC}" srcOrd="0" destOrd="0" presId="urn:microsoft.com/office/officeart/2005/8/layout/bProcess4"/>
    <dgm:cxn modelId="{80598CC2-E691-4838-870A-179306045A8C}" srcId="{0E0D127D-6631-4B1D-901F-5838EA396416}" destId="{3A4CFD2E-F83D-4C43-90B0-573C48233DDB}" srcOrd="6" destOrd="0" parTransId="{4B153D29-C54A-4406-8597-EB61E8821651}" sibTransId="{1A189E97-90D1-487C-BA07-872A80555CC9}"/>
    <dgm:cxn modelId="{85F55AC8-0AB9-4D11-917A-396ADE80777C}" srcId="{0E0D127D-6631-4B1D-901F-5838EA396416}" destId="{197BB749-AB3D-44AC-8782-1DFE398C63E4}" srcOrd="3" destOrd="0" parTransId="{BAD1F790-C3C9-4E15-AFF0-3C341F6EEB10}" sibTransId="{8728824D-A9E8-4142-8608-CEC6FDDFA77C}"/>
    <dgm:cxn modelId="{1B405BD5-044B-4652-BE2A-1B911A17D451}" type="presOf" srcId="{44F3942C-E692-483E-A2E5-B28594B3A73D}" destId="{8E6C8979-C575-466C-92E9-AC1BEDFAEC07}" srcOrd="0" destOrd="0" presId="urn:microsoft.com/office/officeart/2005/8/layout/bProcess4"/>
    <dgm:cxn modelId="{2C9051DA-50B8-4C70-9790-38B7DE6F1F58}" type="presOf" srcId="{08545BBC-0B95-47B8-8328-EC513AD0309B}" destId="{6FE74C90-F806-4A1F-A712-1E516790B2C4}" srcOrd="0" destOrd="0" presId="urn:microsoft.com/office/officeart/2005/8/layout/bProcess4"/>
    <dgm:cxn modelId="{DD1258DC-18F3-472A-9320-6B67FCFA0E28}" srcId="{0E0D127D-6631-4B1D-901F-5838EA396416}" destId="{22A48852-0FC9-4DAF-97D2-FB721D6FAD29}" srcOrd="7" destOrd="0" parTransId="{E6DFD79D-E8A4-45DC-A069-06385FB8AD9B}" sibTransId="{FA48ED93-F4A2-44DF-AC6C-70C01AE33DF8}"/>
    <dgm:cxn modelId="{D7A990E1-9137-4582-B5A5-14800197EDA6}" srcId="{0E0D127D-6631-4B1D-901F-5838EA396416}" destId="{1646E57F-9D18-4F06-92AC-06364D215201}" srcOrd="11" destOrd="0" parTransId="{B4C8B55D-5F27-4F57-A17F-F29B66B6077F}" sibTransId="{BD712FE2-0DC6-49AF-B971-3E3F001495AC}"/>
    <dgm:cxn modelId="{784DEBE3-AFF3-414E-BD6D-BC14CFCE7D4B}" type="presOf" srcId="{47564D44-1CDA-43CC-B5A6-6356B4DCFFC4}" destId="{D6BA3BD4-8B2D-4FFD-BBE5-AE8C131E4665}" srcOrd="0" destOrd="0" presId="urn:microsoft.com/office/officeart/2005/8/layout/bProcess4"/>
    <dgm:cxn modelId="{327873E5-B397-49B9-A4B0-B161A70752D1}" type="presOf" srcId="{0E0D127D-6631-4B1D-901F-5838EA396416}" destId="{81F8E3E2-A07B-463B-9CA7-B62ECE5A114A}" srcOrd="0" destOrd="0" presId="urn:microsoft.com/office/officeart/2005/8/layout/bProcess4"/>
    <dgm:cxn modelId="{6C615DEA-9C12-436E-AFEC-4C0CBB7266CA}" srcId="{0E0D127D-6631-4B1D-901F-5838EA396416}" destId="{001D02EB-9B47-4825-ABE0-E69544511538}" srcOrd="2" destOrd="0" parTransId="{5248AA7F-EE01-4E29-8329-F07DB78E4625}" sibTransId="{1158D6BE-3434-453A-AA1E-AFB5678DCE5B}"/>
    <dgm:cxn modelId="{778996EB-82AE-4643-A52B-2B972CE17651}" srcId="{0E0D127D-6631-4B1D-901F-5838EA396416}" destId="{6FA02E04-8EB7-47C0-B4CD-92C2842BCCA0}" srcOrd="10" destOrd="0" parTransId="{8BDCECB5-E42A-42C6-815A-C4EAFC6855A0}" sibTransId="{E93F0FA0-50EA-4A0C-A547-3F6CFED44F63}"/>
    <dgm:cxn modelId="{92E149EC-2A0A-4866-B927-218AC2CBF40A}" type="presOf" srcId="{22A48852-0FC9-4DAF-97D2-FB721D6FAD29}" destId="{3568BFA9-FEB1-4D4C-9629-85A538D9EBF5}" srcOrd="0" destOrd="0" presId="urn:microsoft.com/office/officeart/2005/8/layout/bProcess4"/>
    <dgm:cxn modelId="{6AE218EE-5CEA-4A45-8C73-669F6E8B074A}" srcId="{0E0D127D-6631-4B1D-901F-5838EA396416}" destId="{A471E75A-5F14-48E6-973A-FB682C2FA5E3}" srcOrd="8" destOrd="0" parTransId="{4F007235-90B0-49BD-949C-4EE1CC64875F}" sibTransId="{F795183E-957C-45FB-B2F1-A57A7DDCA5B4}"/>
    <dgm:cxn modelId="{7E529AF3-116E-4CEB-A5C8-96FC848240FD}" type="presOf" srcId="{197BB749-AB3D-44AC-8782-1DFE398C63E4}" destId="{66AA82EB-B5A5-4931-901C-A1E31C85D6AB}" srcOrd="0" destOrd="0" presId="urn:microsoft.com/office/officeart/2005/8/layout/bProcess4"/>
    <dgm:cxn modelId="{B4F8E1C7-D00E-401E-8023-26920EA3A1A8}" type="presParOf" srcId="{81F8E3E2-A07B-463B-9CA7-B62ECE5A114A}" destId="{AA351BA5-0528-46A3-9DDF-F76A29D8BCF2}" srcOrd="0" destOrd="0" presId="urn:microsoft.com/office/officeart/2005/8/layout/bProcess4"/>
    <dgm:cxn modelId="{4C9D43D5-D8D1-45AF-9E60-956383F4CB06}" type="presParOf" srcId="{AA351BA5-0528-46A3-9DDF-F76A29D8BCF2}" destId="{22472CBE-A3CC-4BFC-8520-B5946CF5FC23}" srcOrd="0" destOrd="0" presId="urn:microsoft.com/office/officeart/2005/8/layout/bProcess4"/>
    <dgm:cxn modelId="{451C0D7E-3B7F-4E28-BD69-6BE021762D8B}" type="presParOf" srcId="{AA351BA5-0528-46A3-9DDF-F76A29D8BCF2}" destId="{76CCE5A4-F816-4BEF-9F5C-7AC10EF104D2}" srcOrd="1" destOrd="0" presId="urn:microsoft.com/office/officeart/2005/8/layout/bProcess4"/>
    <dgm:cxn modelId="{00E76FC5-ACBA-4FAA-AB1B-F71E62BF43F3}" type="presParOf" srcId="{81F8E3E2-A07B-463B-9CA7-B62ECE5A114A}" destId="{CE22B9B5-1462-4339-B2E9-1876BC60BA3C}" srcOrd="1" destOrd="0" presId="urn:microsoft.com/office/officeart/2005/8/layout/bProcess4"/>
    <dgm:cxn modelId="{8AA28092-3A54-4E28-BC3C-A0CA02B95FB8}" type="presParOf" srcId="{81F8E3E2-A07B-463B-9CA7-B62ECE5A114A}" destId="{280C666B-040C-474B-8D05-C8FED24E1AD3}" srcOrd="2" destOrd="0" presId="urn:microsoft.com/office/officeart/2005/8/layout/bProcess4"/>
    <dgm:cxn modelId="{BB7809ED-B44A-4DAA-9867-1F9321D84D9F}" type="presParOf" srcId="{280C666B-040C-474B-8D05-C8FED24E1AD3}" destId="{AC54AFF8-7954-4D02-B0AB-1BF8491CC84A}" srcOrd="0" destOrd="0" presId="urn:microsoft.com/office/officeart/2005/8/layout/bProcess4"/>
    <dgm:cxn modelId="{033FC862-40FF-4064-A217-EFFD16A746EA}" type="presParOf" srcId="{280C666B-040C-474B-8D05-C8FED24E1AD3}" destId="{D6BA3BD4-8B2D-4FFD-BBE5-AE8C131E4665}" srcOrd="1" destOrd="0" presId="urn:microsoft.com/office/officeart/2005/8/layout/bProcess4"/>
    <dgm:cxn modelId="{10FCB500-2D4E-4D90-9E61-3B8AC7A9730B}" type="presParOf" srcId="{81F8E3E2-A07B-463B-9CA7-B62ECE5A114A}" destId="{D3E179D8-EDE8-4005-9FF0-07185E264626}" srcOrd="3" destOrd="0" presId="urn:microsoft.com/office/officeart/2005/8/layout/bProcess4"/>
    <dgm:cxn modelId="{1421FD08-B3F5-4221-8307-6743C3E05E5F}" type="presParOf" srcId="{81F8E3E2-A07B-463B-9CA7-B62ECE5A114A}" destId="{23D333B7-FC6A-4BCE-93AE-A4F1B66E31CB}" srcOrd="4" destOrd="0" presId="urn:microsoft.com/office/officeart/2005/8/layout/bProcess4"/>
    <dgm:cxn modelId="{B7CCE0AA-66CA-4F41-8290-E7597C5B5992}" type="presParOf" srcId="{23D333B7-FC6A-4BCE-93AE-A4F1B66E31CB}" destId="{1D50FC46-C1AD-4A70-85C1-C2319D59A75D}" srcOrd="0" destOrd="0" presId="urn:microsoft.com/office/officeart/2005/8/layout/bProcess4"/>
    <dgm:cxn modelId="{AE23A3A7-C113-4701-8D74-7AFD2ACC8A67}" type="presParOf" srcId="{23D333B7-FC6A-4BCE-93AE-A4F1B66E31CB}" destId="{E2945A7A-43A2-4056-BE2B-C5B2954AA4F6}" srcOrd="1" destOrd="0" presId="urn:microsoft.com/office/officeart/2005/8/layout/bProcess4"/>
    <dgm:cxn modelId="{B88C5E79-8A96-41A7-A253-3550EF2A53F1}" type="presParOf" srcId="{81F8E3E2-A07B-463B-9CA7-B62ECE5A114A}" destId="{E5A34832-1376-44CA-80EE-1B5AE6418E7C}" srcOrd="5" destOrd="0" presId="urn:microsoft.com/office/officeart/2005/8/layout/bProcess4"/>
    <dgm:cxn modelId="{57EC4E38-E227-4055-A8AE-4E28B69E3DBF}" type="presParOf" srcId="{81F8E3E2-A07B-463B-9CA7-B62ECE5A114A}" destId="{1989FEDC-D5D1-42DB-840F-F83DAF1A9E3F}" srcOrd="6" destOrd="0" presId="urn:microsoft.com/office/officeart/2005/8/layout/bProcess4"/>
    <dgm:cxn modelId="{CB87764F-1951-473C-96E4-9F7674C60821}" type="presParOf" srcId="{1989FEDC-D5D1-42DB-840F-F83DAF1A9E3F}" destId="{2FA07077-1F0B-4137-A423-E0E7A8ED81B6}" srcOrd="0" destOrd="0" presId="urn:microsoft.com/office/officeart/2005/8/layout/bProcess4"/>
    <dgm:cxn modelId="{38493E2A-2D38-4EE7-9106-44A9A0AD7710}" type="presParOf" srcId="{1989FEDC-D5D1-42DB-840F-F83DAF1A9E3F}" destId="{66AA82EB-B5A5-4931-901C-A1E31C85D6AB}" srcOrd="1" destOrd="0" presId="urn:microsoft.com/office/officeart/2005/8/layout/bProcess4"/>
    <dgm:cxn modelId="{4EEA6882-8A27-4378-81FA-C32515F26FCB}" type="presParOf" srcId="{81F8E3E2-A07B-463B-9CA7-B62ECE5A114A}" destId="{294239B4-0292-4B3F-984E-94DC5D131C1C}" srcOrd="7" destOrd="0" presId="urn:microsoft.com/office/officeart/2005/8/layout/bProcess4"/>
    <dgm:cxn modelId="{F8B0B2B0-C97E-4FD2-87A3-84B2808E3963}" type="presParOf" srcId="{81F8E3E2-A07B-463B-9CA7-B62ECE5A114A}" destId="{34BC80AF-B7A4-4B37-9E55-B62E3646EA43}" srcOrd="8" destOrd="0" presId="urn:microsoft.com/office/officeart/2005/8/layout/bProcess4"/>
    <dgm:cxn modelId="{624087CC-3C7B-40EA-9C90-539F7EBAC55F}" type="presParOf" srcId="{34BC80AF-B7A4-4B37-9E55-B62E3646EA43}" destId="{FC71C6F7-B93F-4CB0-ADD7-654FA0B28BC1}" srcOrd="0" destOrd="0" presId="urn:microsoft.com/office/officeart/2005/8/layout/bProcess4"/>
    <dgm:cxn modelId="{5305C6D7-158F-489F-AA55-8BA4A44D22FC}" type="presParOf" srcId="{34BC80AF-B7A4-4B37-9E55-B62E3646EA43}" destId="{6FE74C90-F806-4A1F-A712-1E516790B2C4}" srcOrd="1" destOrd="0" presId="urn:microsoft.com/office/officeart/2005/8/layout/bProcess4"/>
    <dgm:cxn modelId="{BD723384-CA12-4C37-95F5-5DB83CF04AA0}" type="presParOf" srcId="{81F8E3E2-A07B-463B-9CA7-B62ECE5A114A}" destId="{8D255CC5-3180-4A16-AA0E-699D29DF240C}" srcOrd="9" destOrd="0" presId="urn:microsoft.com/office/officeart/2005/8/layout/bProcess4"/>
    <dgm:cxn modelId="{2A62C08F-1756-4F18-9389-6331205376C2}" type="presParOf" srcId="{81F8E3E2-A07B-463B-9CA7-B62ECE5A114A}" destId="{6F8657F2-C4A8-479C-909D-222EE76C512B}" srcOrd="10" destOrd="0" presId="urn:microsoft.com/office/officeart/2005/8/layout/bProcess4"/>
    <dgm:cxn modelId="{BDAD758D-5122-4625-9089-172CC9728F5D}" type="presParOf" srcId="{6F8657F2-C4A8-479C-909D-222EE76C512B}" destId="{A5C8B9A3-CD1D-447F-BC47-CC65988F278E}" srcOrd="0" destOrd="0" presId="urn:microsoft.com/office/officeart/2005/8/layout/bProcess4"/>
    <dgm:cxn modelId="{CE475DA9-9DDF-4669-9F32-D280226A90B9}" type="presParOf" srcId="{6F8657F2-C4A8-479C-909D-222EE76C512B}" destId="{BA6C157E-7AC7-4BF3-8013-B3EF21A115E1}" srcOrd="1" destOrd="0" presId="urn:microsoft.com/office/officeart/2005/8/layout/bProcess4"/>
    <dgm:cxn modelId="{95C63472-2609-4F0D-980E-B98EBC79EBA6}" type="presParOf" srcId="{81F8E3E2-A07B-463B-9CA7-B62ECE5A114A}" destId="{8E6C8979-C575-466C-92E9-AC1BEDFAEC07}" srcOrd="11" destOrd="0" presId="urn:microsoft.com/office/officeart/2005/8/layout/bProcess4"/>
    <dgm:cxn modelId="{ED028E8F-DA18-45F9-AB6D-E905E43010D7}" type="presParOf" srcId="{81F8E3E2-A07B-463B-9CA7-B62ECE5A114A}" destId="{0FB6C72C-ED39-4565-826F-6FEF2C18A59B}" srcOrd="12" destOrd="0" presId="urn:microsoft.com/office/officeart/2005/8/layout/bProcess4"/>
    <dgm:cxn modelId="{254E0D6F-A117-4CCC-9252-9DA9B180BA7B}" type="presParOf" srcId="{0FB6C72C-ED39-4565-826F-6FEF2C18A59B}" destId="{2C865C31-03CB-4F0A-85C2-EEC6F5C0901F}" srcOrd="0" destOrd="0" presId="urn:microsoft.com/office/officeart/2005/8/layout/bProcess4"/>
    <dgm:cxn modelId="{A0ADBBFF-5377-41B3-B6AE-00ECADC66FD1}" type="presParOf" srcId="{0FB6C72C-ED39-4565-826F-6FEF2C18A59B}" destId="{53F42137-A551-41B1-917F-7AF77A6065BD}" srcOrd="1" destOrd="0" presId="urn:microsoft.com/office/officeart/2005/8/layout/bProcess4"/>
    <dgm:cxn modelId="{8ECEC04E-7CE0-457D-BB54-F32CC5C65304}" type="presParOf" srcId="{81F8E3E2-A07B-463B-9CA7-B62ECE5A114A}" destId="{01213578-B1A1-4331-8FD2-2852CC6FC0BC}" srcOrd="13" destOrd="0" presId="urn:microsoft.com/office/officeart/2005/8/layout/bProcess4"/>
    <dgm:cxn modelId="{9287A6F0-C580-46E4-B86E-498176F5B2BC}" type="presParOf" srcId="{81F8E3E2-A07B-463B-9CA7-B62ECE5A114A}" destId="{1148DC6B-37A4-4CDF-8E12-E58D23C4BE0B}" srcOrd="14" destOrd="0" presId="urn:microsoft.com/office/officeart/2005/8/layout/bProcess4"/>
    <dgm:cxn modelId="{FDDC094B-BC47-447E-AFE4-2F4804ECED4A}" type="presParOf" srcId="{1148DC6B-37A4-4CDF-8E12-E58D23C4BE0B}" destId="{C686BFB0-0E70-4BCA-A9C6-5593870A2559}" srcOrd="0" destOrd="0" presId="urn:microsoft.com/office/officeart/2005/8/layout/bProcess4"/>
    <dgm:cxn modelId="{AC5CFD66-FE9B-4D88-AF72-C3FAF9D36625}" type="presParOf" srcId="{1148DC6B-37A4-4CDF-8E12-E58D23C4BE0B}" destId="{3568BFA9-FEB1-4D4C-9629-85A538D9EBF5}" srcOrd="1" destOrd="0" presId="urn:microsoft.com/office/officeart/2005/8/layout/bProcess4"/>
    <dgm:cxn modelId="{35791572-80DE-4F8D-AA39-D136A1146F60}" type="presParOf" srcId="{81F8E3E2-A07B-463B-9CA7-B62ECE5A114A}" destId="{8349EB3F-E265-4A61-80EC-4F5059571B01}" srcOrd="15" destOrd="0" presId="urn:microsoft.com/office/officeart/2005/8/layout/bProcess4"/>
    <dgm:cxn modelId="{361DC652-43E9-47A8-A66B-4A227491A0D1}" type="presParOf" srcId="{81F8E3E2-A07B-463B-9CA7-B62ECE5A114A}" destId="{D764565A-3A95-4CB9-8F40-C9F546304556}" srcOrd="16" destOrd="0" presId="urn:microsoft.com/office/officeart/2005/8/layout/bProcess4"/>
    <dgm:cxn modelId="{7C85A853-BE2D-4459-A4EF-01E1897183E5}" type="presParOf" srcId="{D764565A-3A95-4CB9-8F40-C9F546304556}" destId="{668B6BF1-10CA-44BD-96E9-E35EF8F0129C}" srcOrd="0" destOrd="0" presId="urn:microsoft.com/office/officeart/2005/8/layout/bProcess4"/>
    <dgm:cxn modelId="{1D4AC357-1DD2-422D-94B0-BE1A8502E882}" type="presParOf" srcId="{D764565A-3A95-4CB9-8F40-C9F546304556}" destId="{EB5A7EA9-EEF0-44BD-9D94-887B8AB8D844}" srcOrd="1" destOrd="0" presId="urn:microsoft.com/office/officeart/2005/8/layout/bProcess4"/>
    <dgm:cxn modelId="{35374F5B-98E2-46C4-ABC8-A2F2E1F14728}" type="presParOf" srcId="{81F8E3E2-A07B-463B-9CA7-B62ECE5A114A}" destId="{59478007-26E8-4DE7-973D-9935FDF52849}" srcOrd="17" destOrd="0" presId="urn:microsoft.com/office/officeart/2005/8/layout/bProcess4"/>
    <dgm:cxn modelId="{A2B3181E-FC9A-48D1-B231-7B75FBD3859B}" type="presParOf" srcId="{81F8E3E2-A07B-463B-9CA7-B62ECE5A114A}" destId="{A71DD25D-A4A9-42A6-95F0-FADEA2915EFD}" srcOrd="18" destOrd="0" presId="urn:microsoft.com/office/officeart/2005/8/layout/bProcess4"/>
    <dgm:cxn modelId="{BE0D288A-2725-4CFF-951F-8F876A142290}" type="presParOf" srcId="{A71DD25D-A4A9-42A6-95F0-FADEA2915EFD}" destId="{8114EFE9-49EF-4CBB-A76F-009646DFE2E7}" srcOrd="0" destOrd="0" presId="urn:microsoft.com/office/officeart/2005/8/layout/bProcess4"/>
    <dgm:cxn modelId="{1F24094C-8033-46CA-8B99-AF9D335B2F4E}" type="presParOf" srcId="{A71DD25D-A4A9-42A6-95F0-FADEA2915EFD}" destId="{8D61C448-410D-490D-9375-B38E9789EEFE}" srcOrd="1" destOrd="0" presId="urn:microsoft.com/office/officeart/2005/8/layout/bProcess4"/>
    <dgm:cxn modelId="{6FDCFC39-0FCF-419A-9D4D-C664F6806DA5}" type="presParOf" srcId="{81F8E3E2-A07B-463B-9CA7-B62ECE5A114A}" destId="{D796E218-14B3-4ABA-9852-850F89F16C49}" srcOrd="19" destOrd="0" presId="urn:microsoft.com/office/officeart/2005/8/layout/bProcess4"/>
    <dgm:cxn modelId="{5D03424C-3649-4903-9C1C-090BF6DA18D3}" type="presParOf" srcId="{81F8E3E2-A07B-463B-9CA7-B62ECE5A114A}" destId="{EE3EBF15-F0A4-4400-A988-72403B5626AB}" srcOrd="20" destOrd="0" presId="urn:microsoft.com/office/officeart/2005/8/layout/bProcess4"/>
    <dgm:cxn modelId="{C3EF17A6-599C-4D28-B51F-4D66CAB4CBB4}" type="presParOf" srcId="{EE3EBF15-F0A4-4400-A988-72403B5626AB}" destId="{13C8F2C5-95AB-4512-B6D6-492D87706024}" srcOrd="0" destOrd="0" presId="urn:microsoft.com/office/officeart/2005/8/layout/bProcess4"/>
    <dgm:cxn modelId="{8007A3F6-CEB8-4AD2-BC8A-1D5631CA01FD}" type="presParOf" srcId="{EE3EBF15-F0A4-4400-A988-72403B5626AB}" destId="{84DC66C9-A62E-4824-B534-A14C8E8A4E12}" srcOrd="1" destOrd="0" presId="urn:microsoft.com/office/officeart/2005/8/layout/bProcess4"/>
    <dgm:cxn modelId="{AC07E44D-1693-44DE-9F85-42B9C94A59CE}" type="presParOf" srcId="{81F8E3E2-A07B-463B-9CA7-B62ECE5A114A}" destId="{55B29AC7-6CDE-46A4-95E7-2700699E259D}" srcOrd="21" destOrd="0" presId="urn:microsoft.com/office/officeart/2005/8/layout/bProcess4"/>
    <dgm:cxn modelId="{67C0BD58-B274-4CA7-ADEB-E623972E051F}" type="presParOf" srcId="{81F8E3E2-A07B-463B-9CA7-B62ECE5A114A}" destId="{728EC5DD-4D43-4B3D-9842-3C52E5991BAA}" srcOrd="22" destOrd="0" presId="urn:microsoft.com/office/officeart/2005/8/layout/bProcess4"/>
    <dgm:cxn modelId="{798E87E2-4790-466B-A277-1859F3B37B8F}" type="presParOf" srcId="{728EC5DD-4D43-4B3D-9842-3C52E5991BAA}" destId="{61DC9CA3-4E10-4D13-BF12-1197C9966D22}" srcOrd="0" destOrd="0" presId="urn:microsoft.com/office/officeart/2005/8/layout/bProcess4"/>
    <dgm:cxn modelId="{B8DC241F-1CAB-4E7E-8C42-2D6631054817}" type="presParOf" srcId="{728EC5DD-4D43-4B3D-9842-3C52E5991BAA}" destId="{B97DE407-4212-463F-A213-79914CDADDF9}" srcOrd="1" destOrd="0" presId="urn:microsoft.com/office/officeart/2005/8/layout/b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441692C-1B40-4FDD-9183-7DB98D6CC95B}" type="doc">
      <dgm:prSet loTypeId="urn:microsoft.com/office/officeart/2005/8/layout/vList2" loCatId="list" qsTypeId="urn:microsoft.com/office/officeart/2005/8/quickstyle/simple1" qsCatId="simple" csTypeId="urn:microsoft.com/office/officeart/2005/8/colors/accent4_2" csCatId="accent4"/>
      <dgm:spPr/>
      <dgm:t>
        <a:bodyPr/>
        <a:lstStyle/>
        <a:p>
          <a:endParaRPr lang="en-US"/>
        </a:p>
      </dgm:t>
    </dgm:pt>
    <dgm:pt modelId="{0E629A6D-C105-4CE5-8D29-3B2424F128A6}">
      <dgm:prSet/>
      <dgm:spPr/>
      <dgm:t>
        <a:bodyPr/>
        <a:lstStyle/>
        <a:p>
          <a:r>
            <a:rPr lang="es-CL"/>
            <a:t>Servidor de configuración centralizado</a:t>
          </a:r>
          <a:endParaRPr lang="en-US"/>
        </a:p>
      </dgm:t>
    </dgm:pt>
    <dgm:pt modelId="{BC1EF9BD-5E96-49E6-9991-169A913E25EA}" type="parTrans" cxnId="{F6016189-DCA7-46E0-96C6-982B8AC9A784}">
      <dgm:prSet/>
      <dgm:spPr/>
      <dgm:t>
        <a:bodyPr/>
        <a:lstStyle/>
        <a:p>
          <a:endParaRPr lang="en-US"/>
        </a:p>
      </dgm:t>
    </dgm:pt>
    <dgm:pt modelId="{C181B3D8-BFC6-4525-9D42-1E4DA56B517E}" type="sibTrans" cxnId="{F6016189-DCA7-46E0-96C6-982B8AC9A784}">
      <dgm:prSet/>
      <dgm:spPr/>
      <dgm:t>
        <a:bodyPr/>
        <a:lstStyle/>
        <a:p>
          <a:endParaRPr lang="en-US"/>
        </a:p>
      </dgm:t>
    </dgm:pt>
    <dgm:pt modelId="{099007DC-00B0-4E29-B5E3-2A698D9C0B80}">
      <dgm:prSet/>
      <dgm:spPr/>
      <dgm:t>
        <a:bodyPr/>
        <a:lstStyle/>
        <a:p>
          <a:r>
            <a:rPr lang="es-CL"/>
            <a:t>Integración con Eureka</a:t>
          </a:r>
          <a:endParaRPr lang="en-US"/>
        </a:p>
      </dgm:t>
    </dgm:pt>
    <dgm:pt modelId="{EA6038C8-7664-4E2C-99CC-8E9047DC25B3}" type="parTrans" cxnId="{296858CC-8643-471D-8BB2-0BAE6E6C95D5}">
      <dgm:prSet/>
      <dgm:spPr/>
      <dgm:t>
        <a:bodyPr/>
        <a:lstStyle/>
        <a:p>
          <a:endParaRPr lang="en-US"/>
        </a:p>
      </dgm:t>
    </dgm:pt>
    <dgm:pt modelId="{4B9F5088-5E25-49EA-871F-28626442EC32}" type="sibTrans" cxnId="{296858CC-8643-471D-8BB2-0BAE6E6C95D5}">
      <dgm:prSet/>
      <dgm:spPr/>
      <dgm:t>
        <a:bodyPr/>
        <a:lstStyle/>
        <a:p>
          <a:endParaRPr lang="en-US"/>
        </a:p>
      </dgm:t>
    </dgm:pt>
    <dgm:pt modelId="{100D14F6-46F1-4891-92FC-3CB0980505E3}">
      <dgm:prSet/>
      <dgm:spPr/>
      <dgm:t>
        <a:bodyPr/>
        <a:lstStyle/>
        <a:p>
          <a:r>
            <a:rPr lang="es-CL"/>
            <a:t>Jerarquía de configuración (&lt;nombre_ms&gt;-&lt;profile&gt;.yml)</a:t>
          </a:r>
          <a:endParaRPr lang="en-US"/>
        </a:p>
      </dgm:t>
    </dgm:pt>
    <dgm:pt modelId="{BDF54B43-2A19-4D9D-8AC3-DADE9A28F362}" type="parTrans" cxnId="{8F6AF873-4AAF-4627-BED8-B825A4401A25}">
      <dgm:prSet/>
      <dgm:spPr/>
      <dgm:t>
        <a:bodyPr/>
        <a:lstStyle/>
        <a:p>
          <a:endParaRPr lang="en-US"/>
        </a:p>
      </dgm:t>
    </dgm:pt>
    <dgm:pt modelId="{3F4F6931-811C-4A1D-B502-FB20B3AC9768}" type="sibTrans" cxnId="{8F6AF873-4AAF-4627-BED8-B825A4401A25}">
      <dgm:prSet/>
      <dgm:spPr/>
      <dgm:t>
        <a:bodyPr/>
        <a:lstStyle/>
        <a:p>
          <a:endParaRPr lang="en-US"/>
        </a:p>
      </dgm:t>
    </dgm:pt>
    <dgm:pt modelId="{7A710684-76FE-43F2-A584-E840114873BC}">
      <dgm:prSet/>
      <dgm:spPr/>
      <dgm:t>
        <a:bodyPr/>
        <a:lstStyle/>
        <a:p>
          <a:r>
            <a:rPr lang="es-CL"/>
            <a:t>Histórico de configuración (tag, ramas …)</a:t>
          </a:r>
          <a:endParaRPr lang="en-US"/>
        </a:p>
      </dgm:t>
    </dgm:pt>
    <dgm:pt modelId="{C7895F27-9BDD-477E-A80C-FE8B47F59D0E}" type="parTrans" cxnId="{52041263-15A4-47B9-99B6-3DC9D0766615}">
      <dgm:prSet/>
      <dgm:spPr/>
      <dgm:t>
        <a:bodyPr/>
        <a:lstStyle/>
        <a:p>
          <a:endParaRPr lang="en-US"/>
        </a:p>
      </dgm:t>
    </dgm:pt>
    <dgm:pt modelId="{FDA81087-35AC-4898-8C09-1BCB9FD1854E}" type="sibTrans" cxnId="{52041263-15A4-47B9-99B6-3DC9D0766615}">
      <dgm:prSet/>
      <dgm:spPr/>
      <dgm:t>
        <a:bodyPr/>
        <a:lstStyle/>
        <a:p>
          <a:endParaRPr lang="en-US"/>
        </a:p>
      </dgm:t>
    </dgm:pt>
    <dgm:pt modelId="{AC4A602E-9512-48F9-8BC8-71C4297D7E11}">
      <dgm:prSet/>
      <dgm:spPr/>
      <dgm:t>
        <a:bodyPr/>
        <a:lstStyle/>
        <a:p>
          <a:r>
            <a:rPr lang="es-CL"/>
            <a:t>Es posible centralizar la configuración de varios entornos</a:t>
          </a:r>
          <a:endParaRPr lang="en-US"/>
        </a:p>
      </dgm:t>
    </dgm:pt>
    <dgm:pt modelId="{E0C600B7-5FA2-450A-8D23-A5EE197072FA}" type="parTrans" cxnId="{3F26FFE7-8C67-4856-AEA9-F7F062C04229}">
      <dgm:prSet/>
      <dgm:spPr/>
      <dgm:t>
        <a:bodyPr/>
        <a:lstStyle/>
        <a:p>
          <a:endParaRPr lang="en-US"/>
        </a:p>
      </dgm:t>
    </dgm:pt>
    <dgm:pt modelId="{0631434B-7CAB-4BEF-AFE7-F572F19C4892}" type="sibTrans" cxnId="{3F26FFE7-8C67-4856-AEA9-F7F062C04229}">
      <dgm:prSet/>
      <dgm:spPr/>
      <dgm:t>
        <a:bodyPr/>
        <a:lstStyle/>
        <a:p>
          <a:endParaRPr lang="en-US"/>
        </a:p>
      </dgm:t>
    </dgm:pt>
    <dgm:pt modelId="{B5C83AB8-7021-4F46-A01C-16916F56407C}">
      <dgm:prSet/>
      <dgm:spPr/>
      <dgm:t>
        <a:bodyPr/>
        <a:lstStyle/>
        <a:p>
          <a:r>
            <a:rPr lang="es-CL"/>
            <a:t>Encriptado Opcional</a:t>
          </a:r>
          <a:endParaRPr lang="en-US"/>
        </a:p>
      </dgm:t>
    </dgm:pt>
    <dgm:pt modelId="{954F37FB-3DF7-4F9C-8D77-70FB2CD6EF4B}" type="parTrans" cxnId="{5C129D3C-23B6-4E99-9246-F08DCED3A4B5}">
      <dgm:prSet/>
      <dgm:spPr/>
      <dgm:t>
        <a:bodyPr/>
        <a:lstStyle/>
        <a:p>
          <a:endParaRPr lang="en-US"/>
        </a:p>
      </dgm:t>
    </dgm:pt>
    <dgm:pt modelId="{DF6218E1-F28C-45B8-A663-430A5CFFD217}" type="sibTrans" cxnId="{5C129D3C-23B6-4E99-9246-F08DCED3A4B5}">
      <dgm:prSet/>
      <dgm:spPr/>
      <dgm:t>
        <a:bodyPr/>
        <a:lstStyle/>
        <a:p>
          <a:endParaRPr lang="en-US"/>
        </a:p>
      </dgm:t>
    </dgm:pt>
    <dgm:pt modelId="{D08A50CB-025A-4155-9C38-92B4D1F77C85}">
      <dgm:prSet/>
      <dgm:spPr/>
      <dgm:t>
        <a:bodyPr/>
        <a:lstStyle/>
        <a:p>
          <a:r>
            <a:rPr lang="es-CL"/>
            <a:t>Recarga de valores de propiedades en caliente</a:t>
          </a:r>
          <a:endParaRPr lang="en-US"/>
        </a:p>
      </dgm:t>
    </dgm:pt>
    <dgm:pt modelId="{7A42AE6A-B674-4F11-8E2C-557D1103701C}" type="parTrans" cxnId="{BAED1D96-82AA-4BD5-9B0C-74DBE53A9028}">
      <dgm:prSet/>
      <dgm:spPr/>
      <dgm:t>
        <a:bodyPr/>
        <a:lstStyle/>
        <a:p>
          <a:endParaRPr lang="en-US"/>
        </a:p>
      </dgm:t>
    </dgm:pt>
    <dgm:pt modelId="{06021181-9B41-4AF7-B315-ED6F6EC05BAD}" type="sibTrans" cxnId="{BAED1D96-82AA-4BD5-9B0C-74DBE53A9028}">
      <dgm:prSet/>
      <dgm:spPr/>
      <dgm:t>
        <a:bodyPr/>
        <a:lstStyle/>
        <a:p>
          <a:endParaRPr lang="en-US"/>
        </a:p>
      </dgm:t>
    </dgm:pt>
    <dgm:pt modelId="{B2EE1323-1212-4DD3-9E0B-CE7F54AEDDE1}" type="pres">
      <dgm:prSet presAssocID="{5441692C-1B40-4FDD-9183-7DB98D6CC95B}" presName="linear" presStyleCnt="0">
        <dgm:presLayoutVars>
          <dgm:animLvl val="lvl"/>
          <dgm:resizeHandles val="exact"/>
        </dgm:presLayoutVars>
      </dgm:prSet>
      <dgm:spPr/>
    </dgm:pt>
    <dgm:pt modelId="{0403C7C0-334F-4AFD-B6F5-89CD52DC051E}" type="pres">
      <dgm:prSet presAssocID="{0E629A6D-C105-4CE5-8D29-3B2424F128A6}" presName="parentText" presStyleLbl="node1" presStyleIdx="0" presStyleCnt="7">
        <dgm:presLayoutVars>
          <dgm:chMax val="0"/>
          <dgm:bulletEnabled val="1"/>
        </dgm:presLayoutVars>
      </dgm:prSet>
      <dgm:spPr/>
    </dgm:pt>
    <dgm:pt modelId="{084BA905-0365-4FB5-A5B5-892506B27F5B}" type="pres">
      <dgm:prSet presAssocID="{C181B3D8-BFC6-4525-9D42-1E4DA56B517E}" presName="spacer" presStyleCnt="0"/>
      <dgm:spPr/>
    </dgm:pt>
    <dgm:pt modelId="{858DEA84-0B18-4430-BE83-276C3A24D202}" type="pres">
      <dgm:prSet presAssocID="{099007DC-00B0-4E29-B5E3-2A698D9C0B80}" presName="parentText" presStyleLbl="node1" presStyleIdx="1" presStyleCnt="7">
        <dgm:presLayoutVars>
          <dgm:chMax val="0"/>
          <dgm:bulletEnabled val="1"/>
        </dgm:presLayoutVars>
      </dgm:prSet>
      <dgm:spPr/>
    </dgm:pt>
    <dgm:pt modelId="{D72AF2BD-5FD2-4462-8D28-1C76DFC74F81}" type="pres">
      <dgm:prSet presAssocID="{4B9F5088-5E25-49EA-871F-28626442EC32}" presName="spacer" presStyleCnt="0"/>
      <dgm:spPr/>
    </dgm:pt>
    <dgm:pt modelId="{1CBC1AEC-A8AE-45C6-8C42-60914C613F9B}" type="pres">
      <dgm:prSet presAssocID="{100D14F6-46F1-4891-92FC-3CB0980505E3}" presName="parentText" presStyleLbl="node1" presStyleIdx="2" presStyleCnt="7">
        <dgm:presLayoutVars>
          <dgm:chMax val="0"/>
          <dgm:bulletEnabled val="1"/>
        </dgm:presLayoutVars>
      </dgm:prSet>
      <dgm:spPr/>
    </dgm:pt>
    <dgm:pt modelId="{B89A9A3C-CC2F-47D3-B7A4-FB04C9BAB43D}" type="pres">
      <dgm:prSet presAssocID="{3F4F6931-811C-4A1D-B502-FB20B3AC9768}" presName="spacer" presStyleCnt="0"/>
      <dgm:spPr/>
    </dgm:pt>
    <dgm:pt modelId="{A1C0B0E4-376B-47F5-A9C9-9CE705F1197D}" type="pres">
      <dgm:prSet presAssocID="{7A710684-76FE-43F2-A584-E840114873BC}" presName="parentText" presStyleLbl="node1" presStyleIdx="3" presStyleCnt="7">
        <dgm:presLayoutVars>
          <dgm:chMax val="0"/>
          <dgm:bulletEnabled val="1"/>
        </dgm:presLayoutVars>
      </dgm:prSet>
      <dgm:spPr/>
    </dgm:pt>
    <dgm:pt modelId="{7DB5D6BF-59EA-48CF-8491-04F4ACC12B38}" type="pres">
      <dgm:prSet presAssocID="{FDA81087-35AC-4898-8C09-1BCB9FD1854E}" presName="spacer" presStyleCnt="0"/>
      <dgm:spPr/>
    </dgm:pt>
    <dgm:pt modelId="{AE930A19-85C5-4669-B29A-E1C3475A8CFA}" type="pres">
      <dgm:prSet presAssocID="{AC4A602E-9512-48F9-8BC8-71C4297D7E11}" presName="parentText" presStyleLbl="node1" presStyleIdx="4" presStyleCnt="7">
        <dgm:presLayoutVars>
          <dgm:chMax val="0"/>
          <dgm:bulletEnabled val="1"/>
        </dgm:presLayoutVars>
      </dgm:prSet>
      <dgm:spPr/>
    </dgm:pt>
    <dgm:pt modelId="{3E35243C-7128-48BB-A0D3-C2E7C635BEB0}" type="pres">
      <dgm:prSet presAssocID="{0631434B-7CAB-4BEF-AFE7-F572F19C4892}" presName="spacer" presStyleCnt="0"/>
      <dgm:spPr/>
    </dgm:pt>
    <dgm:pt modelId="{517AF3A8-8EDE-461B-AEB2-F359D0B48D61}" type="pres">
      <dgm:prSet presAssocID="{B5C83AB8-7021-4F46-A01C-16916F56407C}" presName="parentText" presStyleLbl="node1" presStyleIdx="5" presStyleCnt="7">
        <dgm:presLayoutVars>
          <dgm:chMax val="0"/>
          <dgm:bulletEnabled val="1"/>
        </dgm:presLayoutVars>
      </dgm:prSet>
      <dgm:spPr/>
    </dgm:pt>
    <dgm:pt modelId="{BADC7FD3-C453-4DDD-85D6-E54531664594}" type="pres">
      <dgm:prSet presAssocID="{DF6218E1-F28C-45B8-A663-430A5CFFD217}" presName="spacer" presStyleCnt="0"/>
      <dgm:spPr/>
    </dgm:pt>
    <dgm:pt modelId="{81990919-D7A2-4BD7-BF21-C28B767B1249}" type="pres">
      <dgm:prSet presAssocID="{D08A50CB-025A-4155-9C38-92B4D1F77C85}" presName="parentText" presStyleLbl="node1" presStyleIdx="6" presStyleCnt="7">
        <dgm:presLayoutVars>
          <dgm:chMax val="0"/>
          <dgm:bulletEnabled val="1"/>
        </dgm:presLayoutVars>
      </dgm:prSet>
      <dgm:spPr/>
    </dgm:pt>
  </dgm:ptLst>
  <dgm:cxnLst>
    <dgm:cxn modelId="{DF9D1B18-B8D7-4D2F-B9A3-95F1682B557F}" type="presOf" srcId="{7A710684-76FE-43F2-A584-E840114873BC}" destId="{A1C0B0E4-376B-47F5-A9C9-9CE705F1197D}" srcOrd="0" destOrd="0" presId="urn:microsoft.com/office/officeart/2005/8/layout/vList2"/>
    <dgm:cxn modelId="{5B19E21A-B131-4D24-9BF1-E23F8F3610F4}" type="presOf" srcId="{D08A50CB-025A-4155-9C38-92B4D1F77C85}" destId="{81990919-D7A2-4BD7-BF21-C28B767B1249}" srcOrd="0" destOrd="0" presId="urn:microsoft.com/office/officeart/2005/8/layout/vList2"/>
    <dgm:cxn modelId="{08E4B01F-E296-40C9-8D74-AF93B0E6E614}" type="presOf" srcId="{099007DC-00B0-4E29-B5E3-2A698D9C0B80}" destId="{858DEA84-0B18-4430-BE83-276C3A24D202}" srcOrd="0" destOrd="0" presId="urn:microsoft.com/office/officeart/2005/8/layout/vList2"/>
    <dgm:cxn modelId="{5C129D3C-23B6-4E99-9246-F08DCED3A4B5}" srcId="{5441692C-1B40-4FDD-9183-7DB98D6CC95B}" destId="{B5C83AB8-7021-4F46-A01C-16916F56407C}" srcOrd="5" destOrd="0" parTransId="{954F37FB-3DF7-4F9C-8D77-70FB2CD6EF4B}" sibTransId="{DF6218E1-F28C-45B8-A663-430A5CFFD217}"/>
    <dgm:cxn modelId="{52041263-15A4-47B9-99B6-3DC9D0766615}" srcId="{5441692C-1B40-4FDD-9183-7DB98D6CC95B}" destId="{7A710684-76FE-43F2-A584-E840114873BC}" srcOrd="3" destOrd="0" parTransId="{C7895F27-9BDD-477E-A80C-FE8B47F59D0E}" sibTransId="{FDA81087-35AC-4898-8C09-1BCB9FD1854E}"/>
    <dgm:cxn modelId="{03879A44-5411-46A7-8DF9-4F42BFF68F25}" type="presOf" srcId="{0E629A6D-C105-4CE5-8D29-3B2424F128A6}" destId="{0403C7C0-334F-4AFD-B6F5-89CD52DC051E}" srcOrd="0" destOrd="0" presId="urn:microsoft.com/office/officeart/2005/8/layout/vList2"/>
    <dgm:cxn modelId="{AAC3A565-6F97-4A40-A10F-6537460E6DEF}" type="presOf" srcId="{100D14F6-46F1-4891-92FC-3CB0980505E3}" destId="{1CBC1AEC-A8AE-45C6-8C42-60914C613F9B}" srcOrd="0" destOrd="0" presId="urn:microsoft.com/office/officeart/2005/8/layout/vList2"/>
    <dgm:cxn modelId="{F595CE71-D290-480E-B9B4-833EDC50ECC8}" type="presOf" srcId="{5441692C-1B40-4FDD-9183-7DB98D6CC95B}" destId="{B2EE1323-1212-4DD3-9E0B-CE7F54AEDDE1}" srcOrd="0" destOrd="0" presId="urn:microsoft.com/office/officeart/2005/8/layout/vList2"/>
    <dgm:cxn modelId="{9E569E53-ADFB-459B-A729-3D14562C6834}" type="presOf" srcId="{AC4A602E-9512-48F9-8BC8-71C4297D7E11}" destId="{AE930A19-85C5-4669-B29A-E1C3475A8CFA}" srcOrd="0" destOrd="0" presId="urn:microsoft.com/office/officeart/2005/8/layout/vList2"/>
    <dgm:cxn modelId="{8F6AF873-4AAF-4627-BED8-B825A4401A25}" srcId="{5441692C-1B40-4FDD-9183-7DB98D6CC95B}" destId="{100D14F6-46F1-4891-92FC-3CB0980505E3}" srcOrd="2" destOrd="0" parTransId="{BDF54B43-2A19-4D9D-8AC3-DADE9A28F362}" sibTransId="{3F4F6931-811C-4A1D-B502-FB20B3AC9768}"/>
    <dgm:cxn modelId="{F6016189-DCA7-46E0-96C6-982B8AC9A784}" srcId="{5441692C-1B40-4FDD-9183-7DB98D6CC95B}" destId="{0E629A6D-C105-4CE5-8D29-3B2424F128A6}" srcOrd="0" destOrd="0" parTransId="{BC1EF9BD-5E96-49E6-9991-169A913E25EA}" sibTransId="{C181B3D8-BFC6-4525-9D42-1E4DA56B517E}"/>
    <dgm:cxn modelId="{BAED1D96-82AA-4BD5-9B0C-74DBE53A9028}" srcId="{5441692C-1B40-4FDD-9183-7DB98D6CC95B}" destId="{D08A50CB-025A-4155-9C38-92B4D1F77C85}" srcOrd="6" destOrd="0" parTransId="{7A42AE6A-B674-4F11-8E2C-557D1103701C}" sibTransId="{06021181-9B41-4AF7-B315-ED6F6EC05BAD}"/>
    <dgm:cxn modelId="{296858CC-8643-471D-8BB2-0BAE6E6C95D5}" srcId="{5441692C-1B40-4FDD-9183-7DB98D6CC95B}" destId="{099007DC-00B0-4E29-B5E3-2A698D9C0B80}" srcOrd="1" destOrd="0" parTransId="{EA6038C8-7664-4E2C-99CC-8E9047DC25B3}" sibTransId="{4B9F5088-5E25-49EA-871F-28626442EC32}"/>
    <dgm:cxn modelId="{3F26FFE7-8C67-4856-AEA9-F7F062C04229}" srcId="{5441692C-1B40-4FDD-9183-7DB98D6CC95B}" destId="{AC4A602E-9512-48F9-8BC8-71C4297D7E11}" srcOrd="4" destOrd="0" parTransId="{E0C600B7-5FA2-450A-8D23-A5EE197072FA}" sibTransId="{0631434B-7CAB-4BEF-AFE7-F572F19C4892}"/>
    <dgm:cxn modelId="{DB00CBF0-6FC0-4596-ACF2-1C44601A948E}" type="presOf" srcId="{B5C83AB8-7021-4F46-A01C-16916F56407C}" destId="{517AF3A8-8EDE-461B-AEB2-F359D0B48D61}" srcOrd="0" destOrd="0" presId="urn:microsoft.com/office/officeart/2005/8/layout/vList2"/>
    <dgm:cxn modelId="{D4A2DC90-24C6-43F9-B137-2581641C2CED}" type="presParOf" srcId="{B2EE1323-1212-4DD3-9E0B-CE7F54AEDDE1}" destId="{0403C7C0-334F-4AFD-B6F5-89CD52DC051E}" srcOrd="0" destOrd="0" presId="urn:microsoft.com/office/officeart/2005/8/layout/vList2"/>
    <dgm:cxn modelId="{F6548C44-EBD9-404C-8F8C-292023B5A617}" type="presParOf" srcId="{B2EE1323-1212-4DD3-9E0B-CE7F54AEDDE1}" destId="{084BA905-0365-4FB5-A5B5-892506B27F5B}" srcOrd="1" destOrd="0" presId="urn:microsoft.com/office/officeart/2005/8/layout/vList2"/>
    <dgm:cxn modelId="{E1DAC0D6-10A1-491B-8AC9-5753B7FEB596}" type="presParOf" srcId="{B2EE1323-1212-4DD3-9E0B-CE7F54AEDDE1}" destId="{858DEA84-0B18-4430-BE83-276C3A24D202}" srcOrd="2" destOrd="0" presId="urn:microsoft.com/office/officeart/2005/8/layout/vList2"/>
    <dgm:cxn modelId="{C5F894FA-740F-4383-8A3D-165B71975C68}" type="presParOf" srcId="{B2EE1323-1212-4DD3-9E0B-CE7F54AEDDE1}" destId="{D72AF2BD-5FD2-4462-8D28-1C76DFC74F81}" srcOrd="3" destOrd="0" presId="urn:microsoft.com/office/officeart/2005/8/layout/vList2"/>
    <dgm:cxn modelId="{83AE2AF2-B2A7-4449-94A5-A7163489FFBE}" type="presParOf" srcId="{B2EE1323-1212-4DD3-9E0B-CE7F54AEDDE1}" destId="{1CBC1AEC-A8AE-45C6-8C42-60914C613F9B}" srcOrd="4" destOrd="0" presId="urn:microsoft.com/office/officeart/2005/8/layout/vList2"/>
    <dgm:cxn modelId="{2439129F-211D-453A-8B7D-86464D37C6A3}" type="presParOf" srcId="{B2EE1323-1212-4DD3-9E0B-CE7F54AEDDE1}" destId="{B89A9A3C-CC2F-47D3-B7A4-FB04C9BAB43D}" srcOrd="5" destOrd="0" presId="urn:microsoft.com/office/officeart/2005/8/layout/vList2"/>
    <dgm:cxn modelId="{2241DCFA-808A-442E-8C04-578298CEBF02}" type="presParOf" srcId="{B2EE1323-1212-4DD3-9E0B-CE7F54AEDDE1}" destId="{A1C0B0E4-376B-47F5-A9C9-9CE705F1197D}" srcOrd="6" destOrd="0" presId="urn:microsoft.com/office/officeart/2005/8/layout/vList2"/>
    <dgm:cxn modelId="{159E12E5-D624-4D78-9133-18642AAB7F83}" type="presParOf" srcId="{B2EE1323-1212-4DD3-9E0B-CE7F54AEDDE1}" destId="{7DB5D6BF-59EA-48CF-8491-04F4ACC12B38}" srcOrd="7" destOrd="0" presId="urn:microsoft.com/office/officeart/2005/8/layout/vList2"/>
    <dgm:cxn modelId="{9BCBB021-D3EF-4AA4-A2FA-751370EBA366}" type="presParOf" srcId="{B2EE1323-1212-4DD3-9E0B-CE7F54AEDDE1}" destId="{AE930A19-85C5-4669-B29A-E1C3475A8CFA}" srcOrd="8" destOrd="0" presId="urn:microsoft.com/office/officeart/2005/8/layout/vList2"/>
    <dgm:cxn modelId="{91CCAE3B-8587-450A-A1FC-669AEBF5123B}" type="presParOf" srcId="{B2EE1323-1212-4DD3-9E0B-CE7F54AEDDE1}" destId="{3E35243C-7128-48BB-A0D3-C2E7C635BEB0}" srcOrd="9" destOrd="0" presId="urn:microsoft.com/office/officeart/2005/8/layout/vList2"/>
    <dgm:cxn modelId="{DD569D36-287C-4E75-B4CF-24A848FC7A02}" type="presParOf" srcId="{B2EE1323-1212-4DD3-9E0B-CE7F54AEDDE1}" destId="{517AF3A8-8EDE-461B-AEB2-F359D0B48D61}" srcOrd="10" destOrd="0" presId="urn:microsoft.com/office/officeart/2005/8/layout/vList2"/>
    <dgm:cxn modelId="{E8422BA5-DA72-46E7-8ECE-6F9A79D26DC4}" type="presParOf" srcId="{B2EE1323-1212-4DD3-9E0B-CE7F54AEDDE1}" destId="{BADC7FD3-C453-4DDD-85D6-E54531664594}" srcOrd="11" destOrd="0" presId="urn:microsoft.com/office/officeart/2005/8/layout/vList2"/>
    <dgm:cxn modelId="{582EB758-205D-4AE5-82A4-E06A003BE6B9}" type="presParOf" srcId="{B2EE1323-1212-4DD3-9E0B-CE7F54AEDDE1}" destId="{81990919-D7A2-4BD7-BF21-C28B767B1249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77DA896-8C5C-48C3-9156-29E85AADB5FF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2A452782-98F2-4B92-BDBE-7FD95CF17529}">
      <dgm:prSet/>
      <dgm:spPr/>
      <dgm:t>
        <a:bodyPr/>
        <a:lstStyle/>
        <a:p>
          <a:r>
            <a:rPr lang="es-CL"/>
            <a:t>Balanceo de carga en cliente</a:t>
          </a:r>
          <a:endParaRPr lang="en-US"/>
        </a:p>
      </dgm:t>
    </dgm:pt>
    <dgm:pt modelId="{3B7D8954-7CAE-44F6-B2AA-D187D36F495E}" type="parTrans" cxnId="{C0B30D46-0818-434F-A95B-FAA2C617FF15}">
      <dgm:prSet/>
      <dgm:spPr/>
      <dgm:t>
        <a:bodyPr/>
        <a:lstStyle/>
        <a:p>
          <a:endParaRPr lang="en-US"/>
        </a:p>
      </dgm:t>
    </dgm:pt>
    <dgm:pt modelId="{961ED5BB-573D-44EC-A968-076FFF06A07A}" type="sibTrans" cxnId="{C0B30D46-0818-434F-A95B-FAA2C617FF15}">
      <dgm:prSet/>
      <dgm:spPr/>
      <dgm:t>
        <a:bodyPr/>
        <a:lstStyle/>
        <a:p>
          <a:endParaRPr lang="en-US"/>
        </a:p>
      </dgm:t>
    </dgm:pt>
    <dgm:pt modelId="{7AAEE4F2-47C8-46C7-9C83-5A9462CDC565}">
      <dgm:prSet/>
      <dgm:spPr/>
      <dgm:t>
        <a:bodyPr/>
        <a:lstStyle/>
        <a:p>
          <a:r>
            <a:rPr lang="es-CL"/>
            <a:t>Integración con Eureka</a:t>
          </a:r>
          <a:endParaRPr lang="en-US"/>
        </a:p>
      </dgm:t>
    </dgm:pt>
    <dgm:pt modelId="{2F2EC257-F453-4D8F-AD20-5C2B304351B7}" type="parTrans" cxnId="{53044517-E5E4-4250-800A-2831FA3D789B}">
      <dgm:prSet/>
      <dgm:spPr/>
      <dgm:t>
        <a:bodyPr/>
        <a:lstStyle/>
        <a:p>
          <a:endParaRPr lang="en-US"/>
        </a:p>
      </dgm:t>
    </dgm:pt>
    <dgm:pt modelId="{524CCE1A-A46F-4854-8FC9-91A53F2A9482}" type="sibTrans" cxnId="{53044517-E5E4-4250-800A-2831FA3D789B}">
      <dgm:prSet/>
      <dgm:spPr/>
      <dgm:t>
        <a:bodyPr/>
        <a:lstStyle/>
        <a:p>
          <a:endParaRPr lang="en-US"/>
        </a:p>
      </dgm:t>
    </dgm:pt>
    <dgm:pt modelId="{3C5B7611-DD5D-45AD-A5DF-15D720EA04D6}">
      <dgm:prSet/>
      <dgm:spPr/>
      <dgm:t>
        <a:bodyPr/>
        <a:lstStyle/>
        <a:p>
          <a:r>
            <a:rPr lang="es-CL" dirty="0"/>
            <a:t>Integración con Hystrix</a:t>
          </a:r>
          <a:endParaRPr lang="en-US" dirty="0"/>
        </a:p>
      </dgm:t>
    </dgm:pt>
    <dgm:pt modelId="{73B8E9B5-D8AE-45DF-8F5B-4C2D151462D1}" type="parTrans" cxnId="{E146BEC2-D59B-42E7-8A43-CCE8BB9CC4A3}">
      <dgm:prSet/>
      <dgm:spPr/>
      <dgm:t>
        <a:bodyPr/>
        <a:lstStyle/>
        <a:p>
          <a:endParaRPr lang="en-US"/>
        </a:p>
      </dgm:t>
    </dgm:pt>
    <dgm:pt modelId="{1442E7E3-0D07-46D1-B6EA-D7E8A2A5020E}" type="sibTrans" cxnId="{E146BEC2-D59B-42E7-8A43-CCE8BB9CC4A3}">
      <dgm:prSet/>
      <dgm:spPr/>
      <dgm:t>
        <a:bodyPr/>
        <a:lstStyle/>
        <a:p>
          <a:endParaRPr lang="en-US"/>
        </a:p>
      </dgm:t>
    </dgm:pt>
    <dgm:pt modelId="{78666A50-8E96-4133-B28C-3C10ABE24DAB}">
      <dgm:prSet/>
      <dgm:spPr/>
      <dgm:t>
        <a:bodyPr/>
        <a:lstStyle/>
        <a:p>
          <a:r>
            <a:rPr lang="es-CL"/>
            <a:t>Gestión de Reintentos</a:t>
          </a:r>
          <a:endParaRPr lang="en-US"/>
        </a:p>
      </dgm:t>
    </dgm:pt>
    <dgm:pt modelId="{9921ADCB-7760-4B89-B1F0-29A636F6FB54}" type="parTrans" cxnId="{26634420-7035-47E7-9470-484CC1C9F411}">
      <dgm:prSet/>
      <dgm:spPr/>
      <dgm:t>
        <a:bodyPr/>
        <a:lstStyle/>
        <a:p>
          <a:endParaRPr lang="en-US"/>
        </a:p>
      </dgm:t>
    </dgm:pt>
    <dgm:pt modelId="{485589E4-462E-4CCE-804E-DF12B71F6B29}" type="sibTrans" cxnId="{26634420-7035-47E7-9470-484CC1C9F411}">
      <dgm:prSet/>
      <dgm:spPr/>
      <dgm:t>
        <a:bodyPr/>
        <a:lstStyle/>
        <a:p>
          <a:endParaRPr lang="en-US"/>
        </a:p>
      </dgm:t>
    </dgm:pt>
    <dgm:pt modelId="{B90FF87C-8DDC-4148-8846-03292F77DE45}">
      <dgm:prSet/>
      <dgm:spPr/>
      <dgm:t>
        <a:bodyPr/>
        <a:lstStyle/>
        <a:p>
          <a:r>
            <a:rPr lang="es-CL"/>
            <a:t>Comportamiento modificado por Spring</a:t>
          </a:r>
          <a:endParaRPr lang="en-US"/>
        </a:p>
      </dgm:t>
    </dgm:pt>
    <dgm:pt modelId="{DBD8490B-4B7F-4B46-877D-DC4DAA653728}" type="parTrans" cxnId="{6DF404D2-8170-40C1-BD89-E1A690C195C3}">
      <dgm:prSet/>
      <dgm:spPr/>
      <dgm:t>
        <a:bodyPr/>
        <a:lstStyle/>
        <a:p>
          <a:endParaRPr lang="en-US"/>
        </a:p>
      </dgm:t>
    </dgm:pt>
    <dgm:pt modelId="{7BAF0B67-43E9-4262-B085-763505267CE6}" type="sibTrans" cxnId="{6DF404D2-8170-40C1-BD89-E1A690C195C3}">
      <dgm:prSet/>
      <dgm:spPr/>
      <dgm:t>
        <a:bodyPr/>
        <a:lstStyle/>
        <a:p>
          <a:endParaRPr lang="en-US"/>
        </a:p>
      </dgm:t>
    </dgm:pt>
    <dgm:pt modelId="{5F2F714E-4C2F-461E-8D9C-C630EAF00512}">
      <dgm:prSet/>
      <dgm:spPr/>
      <dgm:t>
        <a:bodyPr/>
        <a:lstStyle/>
        <a:p>
          <a:r>
            <a:rPr lang="es-CL"/>
            <a:t>Diferentes algoritmos disponibles</a:t>
          </a:r>
          <a:endParaRPr lang="en-US"/>
        </a:p>
      </dgm:t>
    </dgm:pt>
    <dgm:pt modelId="{8F79D47C-2695-4E5C-B698-2EC5BC8DD8F9}" type="parTrans" cxnId="{BF023BCC-397E-4A42-B453-3FF552D44F92}">
      <dgm:prSet/>
      <dgm:spPr/>
      <dgm:t>
        <a:bodyPr/>
        <a:lstStyle/>
        <a:p>
          <a:endParaRPr lang="en-US"/>
        </a:p>
      </dgm:t>
    </dgm:pt>
    <dgm:pt modelId="{FA24B384-F546-446F-8722-DD938759B975}" type="sibTrans" cxnId="{BF023BCC-397E-4A42-B453-3FF552D44F92}">
      <dgm:prSet/>
      <dgm:spPr/>
      <dgm:t>
        <a:bodyPr/>
        <a:lstStyle/>
        <a:p>
          <a:endParaRPr lang="en-US"/>
        </a:p>
      </dgm:t>
    </dgm:pt>
    <dgm:pt modelId="{9025A242-6869-4CCF-90A6-944756C3B39D}">
      <dgm:prSet/>
      <dgm:spPr/>
      <dgm:t>
        <a:bodyPr/>
        <a:lstStyle/>
        <a:p>
          <a:r>
            <a:rPr lang="es-CL"/>
            <a:t>Round Robin</a:t>
          </a:r>
          <a:endParaRPr lang="en-US"/>
        </a:p>
      </dgm:t>
    </dgm:pt>
    <dgm:pt modelId="{F922FA26-1DB4-4C0E-AF12-F17D53CDD9C2}" type="parTrans" cxnId="{FAFA44BC-18D9-4F5E-8385-95142D466244}">
      <dgm:prSet/>
      <dgm:spPr/>
      <dgm:t>
        <a:bodyPr/>
        <a:lstStyle/>
        <a:p>
          <a:endParaRPr lang="en-US"/>
        </a:p>
      </dgm:t>
    </dgm:pt>
    <dgm:pt modelId="{7C558939-FD52-4FDE-B913-39180AC95C89}" type="sibTrans" cxnId="{FAFA44BC-18D9-4F5E-8385-95142D466244}">
      <dgm:prSet/>
      <dgm:spPr/>
      <dgm:t>
        <a:bodyPr/>
        <a:lstStyle/>
        <a:p>
          <a:endParaRPr lang="en-US"/>
        </a:p>
      </dgm:t>
    </dgm:pt>
    <dgm:pt modelId="{0F442BD7-A38D-48D1-A692-9D40682F0C92}">
      <dgm:prSet/>
      <dgm:spPr/>
      <dgm:t>
        <a:bodyPr/>
        <a:lstStyle/>
        <a:p>
          <a:r>
            <a:rPr lang="es-CL"/>
            <a:t>Descarte de zonas</a:t>
          </a:r>
          <a:endParaRPr lang="en-US"/>
        </a:p>
      </dgm:t>
    </dgm:pt>
    <dgm:pt modelId="{282C8CE4-D67D-4C25-9971-993C408E6A3C}" type="parTrans" cxnId="{E929FACB-63F0-4822-AF78-59FB77791C13}">
      <dgm:prSet/>
      <dgm:spPr/>
      <dgm:t>
        <a:bodyPr/>
        <a:lstStyle/>
        <a:p>
          <a:endParaRPr lang="en-US"/>
        </a:p>
      </dgm:t>
    </dgm:pt>
    <dgm:pt modelId="{C4D7C195-B351-4DF1-A388-ACBB694CE45B}" type="sibTrans" cxnId="{E929FACB-63F0-4822-AF78-59FB77791C13}">
      <dgm:prSet/>
      <dgm:spPr/>
      <dgm:t>
        <a:bodyPr/>
        <a:lstStyle/>
        <a:p>
          <a:endParaRPr lang="en-US"/>
        </a:p>
      </dgm:t>
    </dgm:pt>
    <dgm:pt modelId="{9D1943A4-37A3-47A6-8DDB-B28DBECE7AA5}">
      <dgm:prSet/>
      <dgm:spPr/>
      <dgm:t>
        <a:bodyPr/>
        <a:lstStyle/>
        <a:p>
          <a:r>
            <a:rPr lang="es-CL"/>
            <a:t>Tiempo de respuesta medio de la instancia</a:t>
          </a:r>
          <a:endParaRPr lang="en-US"/>
        </a:p>
      </dgm:t>
    </dgm:pt>
    <dgm:pt modelId="{C06F4BCF-2F6B-4F56-B9F4-622AF999A1F7}" type="parTrans" cxnId="{33C82655-68AE-4821-B757-1CCB2EC00CCD}">
      <dgm:prSet/>
      <dgm:spPr/>
      <dgm:t>
        <a:bodyPr/>
        <a:lstStyle/>
        <a:p>
          <a:endParaRPr lang="en-US"/>
        </a:p>
      </dgm:t>
    </dgm:pt>
    <dgm:pt modelId="{5152C6C6-EC77-4717-8A24-6437D382B659}" type="sibTrans" cxnId="{33C82655-68AE-4821-B757-1CCB2EC00CCD}">
      <dgm:prSet/>
      <dgm:spPr/>
      <dgm:t>
        <a:bodyPr/>
        <a:lstStyle/>
        <a:p>
          <a:endParaRPr lang="en-US"/>
        </a:p>
      </dgm:t>
    </dgm:pt>
    <dgm:pt modelId="{8DEAD204-CFAE-4411-80EC-D10343D4919C}">
      <dgm:prSet/>
      <dgm:spPr/>
      <dgm:t>
        <a:bodyPr/>
        <a:lstStyle/>
        <a:p>
          <a:r>
            <a:rPr lang="es-CL"/>
            <a:t>Reintento sobre cualquiera de las anteriores</a:t>
          </a:r>
          <a:endParaRPr lang="en-US"/>
        </a:p>
      </dgm:t>
    </dgm:pt>
    <dgm:pt modelId="{86758146-FEF6-4AF7-9000-3E1A355DA166}" type="parTrans" cxnId="{DB27ADD4-3BDF-4B29-A744-4BB1338E3C85}">
      <dgm:prSet/>
      <dgm:spPr/>
      <dgm:t>
        <a:bodyPr/>
        <a:lstStyle/>
        <a:p>
          <a:endParaRPr lang="en-US"/>
        </a:p>
      </dgm:t>
    </dgm:pt>
    <dgm:pt modelId="{588151B1-B748-498B-B0E3-B713FC34656F}" type="sibTrans" cxnId="{DB27ADD4-3BDF-4B29-A744-4BB1338E3C85}">
      <dgm:prSet/>
      <dgm:spPr/>
      <dgm:t>
        <a:bodyPr/>
        <a:lstStyle/>
        <a:p>
          <a:endParaRPr lang="en-US"/>
        </a:p>
      </dgm:t>
    </dgm:pt>
    <dgm:pt modelId="{777EC69D-B27A-4ADD-9A0B-C4EE26DB92BA}">
      <dgm:prSet/>
      <dgm:spPr/>
      <dgm:t>
        <a:bodyPr/>
        <a:lstStyle/>
        <a:p>
          <a:r>
            <a:rPr lang="es-CL"/>
            <a:t>Gestión de Zona</a:t>
          </a:r>
          <a:endParaRPr lang="en-US"/>
        </a:p>
      </dgm:t>
    </dgm:pt>
    <dgm:pt modelId="{BDB4B33D-F722-482E-8DEA-81F34AB7BDCB}" type="parTrans" cxnId="{4FC9CAF6-B646-49CE-B379-33297B40CB1C}">
      <dgm:prSet/>
      <dgm:spPr/>
      <dgm:t>
        <a:bodyPr/>
        <a:lstStyle/>
        <a:p>
          <a:endParaRPr lang="en-US"/>
        </a:p>
      </dgm:t>
    </dgm:pt>
    <dgm:pt modelId="{B4DFA088-8A11-498F-A1DA-42C3C63B930A}" type="sibTrans" cxnId="{4FC9CAF6-B646-49CE-B379-33297B40CB1C}">
      <dgm:prSet/>
      <dgm:spPr/>
      <dgm:t>
        <a:bodyPr/>
        <a:lstStyle/>
        <a:p>
          <a:endParaRPr lang="en-US"/>
        </a:p>
      </dgm:t>
    </dgm:pt>
    <dgm:pt modelId="{C8B7A7BD-AA28-4327-8791-1BC20E29C35D}">
      <dgm:prSet/>
      <dgm:spPr/>
      <dgm:t>
        <a:bodyPr/>
        <a:lstStyle/>
        <a:p>
          <a:r>
            <a:rPr lang="es-CL"/>
            <a:t>Afinidad de zona</a:t>
          </a:r>
          <a:endParaRPr lang="en-US"/>
        </a:p>
      </dgm:t>
    </dgm:pt>
    <dgm:pt modelId="{72054C84-9498-41CD-99C1-04034FE5CFF4}" type="parTrans" cxnId="{499EA557-FFC8-4F55-B416-0B78A1E5B3C5}">
      <dgm:prSet/>
      <dgm:spPr/>
      <dgm:t>
        <a:bodyPr/>
        <a:lstStyle/>
        <a:p>
          <a:endParaRPr lang="en-US"/>
        </a:p>
      </dgm:t>
    </dgm:pt>
    <dgm:pt modelId="{93DEC2A0-C8F2-4C92-A1A8-ADA54EFB10E5}" type="sibTrans" cxnId="{499EA557-FFC8-4F55-B416-0B78A1E5B3C5}">
      <dgm:prSet/>
      <dgm:spPr/>
      <dgm:t>
        <a:bodyPr/>
        <a:lstStyle/>
        <a:p>
          <a:endParaRPr lang="en-US"/>
        </a:p>
      </dgm:t>
    </dgm:pt>
    <dgm:pt modelId="{B6C2B4BB-BBA2-4EFE-AAF9-1F43B8851A30}">
      <dgm:prSet/>
      <dgm:spPr/>
      <dgm:t>
        <a:bodyPr/>
        <a:lstStyle/>
        <a:p>
          <a:r>
            <a:rPr lang="es-CL"/>
            <a:t>Evitar zonas problemáticas</a:t>
          </a:r>
          <a:endParaRPr lang="en-US"/>
        </a:p>
      </dgm:t>
    </dgm:pt>
    <dgm:pt modelId="{02DDF901-AB32-4A9A-AC11-6C0D06A78A55}" type="parTrans" cxnId="{13E87390-007C-46AC-A7A0-62304B278200}">
      <dgm:prSet/>
      <dgm:spPr/>
      <dgm:t>
        <a:bodyPr/>
        <a:lstStyle/>
        <a:p>
          <a:endParaRPr lang="en-US"/>
        </a:p>
      </dgm:t>
    </dgm:pt>
    <dgm:pt modelId="{D8471B1F-5F0C-4573-B597-63F2188C2400}" type="sibTrans" cxnId="{13E87390-007C-46AC-A7A0-62304B278200}">
      <dgm:prSet/>
      <dgm:spPr/>
      <dgm:t>
        <a:bodyPr/>
        <a:lstStyle/>
        <a:p>
          <a:endParaRPr lang="en-US"/>
        </a:p>
      </dgm:t>
    </dgm:pt>
    <dgm:pt modelId="{2C2B29CF-CC78-4F04-9A15-11339572473A}" type="pres">
      <dgm:prSet presAssocID="{D77DA896-8C5C-48C3-9156-29E85AADB5FF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FD78B704-F889-4AD6-A231-BFD65FD44521}" type="pres">
      <dgm:prSet presAssocID="{2A452782-98F2-4B92-BDBE-7FD95CF17529}" presName="hierRoot1" presStyleCnt="0">
        <dgm:presLayoutVars>
          <dgm:hierBranch val="init"/>
        </dgm:presLayoutVars>
      </dgm:prSet>
      <dgm:spPr/>
    </dgm:pt>
    <dgm:pt modelId="{32D736F0-31D6-49DF-A409-09FBC52E3ED5}" type="pres">
      <dgm:prSet presAssocID="{2A452782-98F2-4B92-BDBE-7FD95CF17529}" presName="rootComposite1" presStyleCnt="0"/>
      <dgm:spPr/>
    </dgm:pt>
    <dgm:pt modelId="{35D65A4B-58F6-46F8-8245-65B2881774F4}" type="pres">
      <dgm:prSet presAssocID="{2A452782-98F2-4B92-BDBE-7FD95CF17529}" presName="rootText1" presStyleLbl="node0" presStyleIdx="0" presStyleCnt="7">
        <dgm:presLayoutVars>
          <dgm:chPref val="3"/>
        </dgm:presLayoutVars>
      </dgm:prSet>
      <dgm:spPr/>
    </dgm:pt>
    <dgm:pt modelId="{A27916E5-EECE-4FEA-80C7-F8170346328D}" type="pres">
      <dgm:prSet presAssocID="{2A452782-98F2-4B92-BDBE-7FD95CF17529}" presName="rootConnector1" presStyleLbl="node1" presStyleIdx="0" presStyleCnt="0"/>
      <dgm:spPr/>
    </dgm:pt>
    <dgm:pt modelId="{DA0848C0-9FFB-461A-AEA9-239460D677CF}" type="pres">
      <dgm:prSet presAssocID="{2A452782-98F2-4B92-BDBE-7FD95CF17529}" presName="hierChild2" presStyleCnt="0"/>
      <dgm:spPr/>
    </dgm:pt>
    <dgm:pt modelId="{82CC5AE1-56B7-4392-8D1E-976B195DAE51}" type="pres">
      <dgm:prSet presAssocID="{2A452782-98F2-4B92-BDBE-7FD95CF17529}" presName="hierChild3" presStyleCnt="0"/>
      <dgm:spPr/>
    </dgm:pt>
    <dgm:pt modelId="{3206DF0E-F42E-4CED-BE04-16E318C71938}" type="pres">
      <dgm:prSet presAssocID="{7AAEE4F2-47C8-46C7-9C83-5A9462CDC565}" presName="hierRoot1" presStyleCnt="0">
        <dgm:presLayoutVars>
          <dgm:hierBranch val="init"/>
        </dgm:presLayoutVars>
      </dgm:prSet>
      <dgm:spPr/>
    </dgm:pt>
    <dgm:pt modelId="{4FA35246-3F1D-409D-A408-648712F8EC41}" type="pres">
      <dgm:prSet presAssocID="{7AAEE4F2-47C8-46C7-9C83-5A9462CDC565}" presName="rootComposite1" presStyleCnt="0"/>
      <dgm:spPr/>
    </dgm:pt>
    <dgm:pt modelId="{F50B832A-AB25-46E1-BD9A-5881D9E27338}" type="pres">
      <dgm:prSet presAssocID="{7AAEE4F2-47C8-46C7-9C83-5A9462CDC565}" presName="rootText1" presStyleLbl="node0" presStyleIdx="1" presStyleCnt="7">
        <dgm:presLayoutVars>
          <dgm:chPref val="3"/>
        </dgm:presLayoutVars>
      </dgm:prSet>
      <dgm:spPr/>
    </dgm:pt>
    <dgm:pt modelId="{B5E420F6-FC07-4906-A76D-E1E807D6565B}" type="pres">
      <dgm:prSet presAssocID="{7AAEE4F2-47C8-46C7-9C83-5A9462CDC565}" presName="rootConnector1" presStyleLbl="node1" presStyleIdx="0" presStyleCnt="0"/>
      <dgm:spPr/>
    </dgm:pt>
    <dgm:pt modelId="{045A4619-403E-4ECC-8CD9-3DE6F9EE551D}" type="pres">
      <dgm:prSet presAssocID="{7AAEE4F2-47C8-46C7-9C83-5A9462CDC565}" presName="hierChild2" presStyleCnt="0"/>
      <dgm:spPr/>
    </dgm:pt>
    <dgm:pt modelId="{9792206E-0402-4C59-934D-93CD8A8CF613}" type="pres">
      <dgm:prSet presAssocID="{7AAEE4F2-47C8-46C7-9C83-5A9462CDC565}" presName="hierChild3" presStyleCnt="0"/>
      <dgm:spPr/>
    </dgm:pt>
    <dgm:pt modelId="{78BEE925-182D-4D25-B76F-B892F25D2F0A}" type="pres">
      <dgm:prSet presAssocID="{3C5B7611-DD5D-45AD-A5DF-15D720EA04D6}" presName="hierRoot1" presStyleCnt="0">
        <dgm:presLayoutVars>
          <dgm:hierBranch val="init"/>
        </dgm:presLayoutVars>
      </dgm:prSet>
      <dgm:spPr/>
    </dgm:pt>
    <dgm:pt modelId="{1862E273-D4E4-4A3F-A639-47F88B07AD37}" type="pres">
      <dgm:prSet presAssocID="{3C5B7611-DD5D-45AD-A5DF-15D720EA04D6}" presName="rootComposite1" presStyleCnt="0"/>
      <dgm:spPr/>
    </dgm:pt>
    <dgm:pt modelId="{D4C0EFF3-7319-4201-BB3C-18819DE237D4}" type="pres">
      <dgm:prSet presAssocID="{3C5B7611-DD5D-45AD-A5DF-15D720EA04D6}" presName="rootText1" presStyleLbl="node0" presStyleIdx="2" presStyleCnt="7">
        <dgm:presLayoutVars>
          <dgm:chPref val="3"/>
        </dgm:presLayoutVars>
      </dgm:prSet>
      <dgm:spPr/>
    </dgm:pt>
    <dgm:pt modelId="{ECD0FE1C-F510-4F93-90CF-7CE85FE5CAF6}" type="pres">
      <dgm:prSet presAssocID="{3C5B7611-DD5D-45AD-A5DF-15D720EA04D6}" presName="rootConnector1" presStyleLbl="node1" presStyleIdx="0" presStyleCnt="0"/>
      <dgm:spPr/>
    </dgm:pt>
    <dgm:pt modelId="{2672A823-D65C-435F-A8C1-8E3C19F84E55}" type="pres">
      <dgm:prSet presAssocID="{3C5B7611-DD5D-45AD-A5DF-15D720EA04D6}" presName="hierChild2" presStyleCnt="0"/>
      <dgm:spPr/>
    </dgm:pt>
    <dgm:pt modelId="{83E6D7D0-DCAD-4870-84F4-16FF74C00E54}" type="pres">
      <dgm:prSet presAssocID="{3C5B7611-DD5D-45AD-A5DF-15D720EA04D6}" presName="hierChild3" presStyleCnt="0"/>
      <dgm:spPr/>
    </dgm:pt>
    <dgm:pt modelId="{78D0C8E7-5A65-4240-9CD5-C658B682D046}" type="pres">
      <dgm:prSet presAssocID="{78666A50-8E96-4133-B28C-3C10ABE24DAB}" presName="hierRoot1" presStyleCnt="0">
        <dgm:presLayoutVars>
          <dgm:hierBranch val="init"/>
        </dgm:presLayoutVars>
      </dgm:prSet>
      <dgm:spPr/>
    </dgm:pt>
    <dgm:pt modelId="{6B13A90C-F542-46BC-9CA9-70404CBFA6BC}" type="pres">
      <dgm:prSet presAssocID="{78666A50-8E96-4133-B28C-3C10ABE24DAB}" presName="rootComposite1" presStyleCnt="0"/>
      <dgm:spPr/>
    </dgm:pt>
    <dgm:pt modelId="{6731C00E-A14B-434B-9143-BF0B6E7CDAF9}" type="pres">
      <dgm:prSet presAssocID="{78666A50-8E96-4133-B28C-3C10ABE24DAB}" presName="rootText1" presStyleLbl="node0" presStyleIdx="3" presStyleCnt="7">
        <dgm:presLayoutVars>
          <dgm:chPref val="3"/>
        </dgm:presLayoutVars>
      </dgm:prSet>
      <dgm:spPr/>
    </dgm:pt>
    <dgm:pt modelId="{BA0EFA26-FEC5-4F2E-B265-086B3301F7C4}" type="pres">
      <dgm:prSet presAssocID="{78666A50-8E96-4133-B28C-3C10ABE24DAB}" presName="rootConnector1" presStyleLbl="node1" presStyleIdx="0" presStyleCnt="0"/>
      <dgm:spPr/>
    </dgm:pt>
    <dgm:pt modelId="{AF665646-8A3E-4259-ACAF-30FF0CFD131C}" type="pres">
      <dgm:prSet presAssocID="{78666A50-8E96-4133-B28C-3C10ABE24DAB}" presName="hierChild2" presStyleCnt="0"/>
      <dgm:spPr/>
    </dgm:pt>
    <dgm:pt modelId="{BD0D70CA-D9DE-4005-9102-48CBC59CCDF8}" type="pres">
      <dgm:prSet presAssocID="{78666A50-8E96-4133-B28C-3C10ABE24DAB}" presName="hierChild3" presStyleCnt="0"/>
      <dgm:spPr/>
    </dgm:pt>
    <dgm:pt modelId="{E4420017-3E27-4BEF-84B4-138987A9300E}" type="pres">
      <dgm:prSet presAssocID="{B90FF87C-8DDC-4148-8846-03292F77DE45}" presName="hierRoot1" presStyleCnt="0">
        <dgm:presLayoutVars>
          <dgm:hierBranch val="init"/>
        </dgm:presLayoutVars>
      </dgm:prSet>
      <dgm:spPr/>
    </dgm:pt>
    <dgm:pt modelId="{D20DA37D-24F9-4B84-996A-51ECD2513B5D}" type="pres">
      <dgm:prSet presAssocID="{B90FF87C-8DDC-4148-8846-03292F77DE45}" presName="rootComposite1" presStyleCnt="0"/>
      <dgm:spPr/>
    </dgm:pt>
    <dgm:pt modelId="{A6F25986-E98F-46F0-810F-3E6364EDA437}" type="pres">
      <dgm:prSet presAssocID="{B90FF87C-8DDC-4148-8846-03292F77DE45}" presName="rootText1" presStyleLbl="node0" presStyleIdx="4" presStyleCnt="7">
        <dgm:presLayoutVars>
          <dgm:chPref val="3"/>
        </dgm:presLayoutVars>
      </dgm:prSet>
      <dgm:spPr/>
    </dgm:pt>
    <dgm:pt modelId="{60C30EC7-9799-4CA1-9E77-73F584258A43}" type="pres">
      <dgm:prSet presAssocID="{B90FF87C-8DDC-4148-8846-03292F77DE45}" presName="rootConnector1" presStyleLbl="node1" presStyleIdx="0" presStyleCnt="0"/>
      <dgm:spPr/>
    </dgm:pt>
    <dgm:pt modelId="{5176D5B1-23D8-459D-991E-A8853B8D3FAE}" type="pres">
      <dgm:prSet presAssocID="{B90FF87C-8DDC-4148-8846-03292F77DE45}" presName="hierChild2" presStyleCnt="0"/>
      <dgm:spPr/>
    </dgm:pt>
    <dgm:pt modelId="{ADE0BAB3-F841-4A72-9D3D-104746F39CE6}" type="pres">
      <dgm:prSet presAssocID="{B90FF87C-8DDC-4148-8846-03292F77DE45}" presName="hierChild3" presStyleCnt="0"/>
      <dgm:spPr/>
    </dgm:pt>
    <dgm:pt modelId="{A0C8A05C-F036-49C1-B684-5685489A51A8}" type="pres">
      <dgm:prSet presAssocID="{5F2F714E-4C2F-461E-8D9C-C630EAF00512}" presName="hierRoot1" presStyleCnt="0">
        <dgm:presLayoutVars>
          <dgm:hierBranch val="init"/>
        </dgm:presLayoutVars>
      </dgm:prSet>
      <dgm:spPr/>
    </dgm:pt>
    <dgm:pt modelId="{94032D35-2DF8-4AC5-B080-7CDB71725A6F}" type="pres">
      <dgm:prSet presAssocID="{5F2F714E-4C2F-461E-8D9C-C630EAF00512}" presName="rootComposite1" presStyleCnt="0"/>
      <dgm:spPr/>
    </dgm:pt>
    <dgm:pt modelId="{36818681-3654-4F4F-B662-DFDE76D2CE90}" type="pres">
      <dgm:prSet presAssocID="{5F2F714E-4C2F-461E-8D9C-C630EAF00512}" presName="rootText1" presStyleLbl="node0" presStyleIdx="5" presStyleCnt="7">
        <dgm:presLayoutVars>
          <dgm:chPref val="3"/>
        </dgm:presLayoutVars>
      </dgm:prSet>
      <dgm:spPr/>
    </dgm:pt>
    <dgm:pt modelId="{27AAD154-E5A7-442D-B726-C84E12A0F47A}" type="pres">
      <dgm:prSet presAssocID="{5F2F714E-4C2F-461E-8D9C-C630EAF00512}" presName="rootConnector1" presStyleLbl="node1" presStyleIdx="0" presStyleCnt="0"/>
      <dgm:spPr/>
    </dgm:pt>
    <dgm:pt modelId="{959EEC12-EF38-40C1-B50C-C37F5E960C4F}" type="pres">
      <dgm:prSet presAssocID="{5F2F714E-4C2F-461E-8D9C-C630EAF00512}" presName="hierChild2" presStyleCnt="0"/>
      <dgm:spPr/>
    </dgm:pt>
    <dgm:pt modelId="{571F013B-2E1B-46BD-B4B8-032253831B45}" type="pres">
      <dgm:prSet presAssocID="{F922FA26-1DB4-4C0E-AF12-F17D53CDD9C2}" presName="Name64" presStyleLbl="parChTrans1D2" presStyleIdx="0" presStyleCnt="6"/>
      <dgm:spPr/>
    </dgm:pt>
    <dgm:pt modelId="{586490B8-70F0-4B96-B020-74589E6971C3}" type="pres">
      <dgm:prSet presAssocID="{9025A242-6869-4CCF-90A6-944756C3B39D}" presName="hierRoot2" presStyleCnt="0">
        <dgm:presLayoutVars>
          <dgm:hierBranch val="init"/>
        </dgm:presLayoutVars>
      </dgm:prSet>
      <dgm:spPr/>
    </dgm:pt>
    <dgm:pt modelId="{A9E3D85B-4063-4548-AEDA-64C27C2C5432}" type="pres">
      <dgm:prSet presAssocID="{9025A242-6869-4CCF-90A6-944756C3B39D}" presName="rootComposite" presStyleCnt="0"/>
      <dgm:spPr/>
    </dgm:pt>
    <dgm:pt modelId="{0CCDA073-8D74-49CC-8296-FD4ACA05D4CA}" type="pres">
      <dgm:prSet presAssocID="{9025A242-6869-4CCF-90A6-944756C3B39D}" presName="rootText" presStyleLbl="node2" presStyleIdx="0" presStyleCnt="6">
        <dgm:presLayoutVars>
          <dgm:chPref val="3"/>
        </dgm:presLayoutVars>
      </dgm:prSet>
      <dgm:spPr/>
    </dgm:pt>
    <dgm:pt modelId="{B14B14A9-A0B7-4E1D-B60F-9FC9483F18A8}" type="pres">
      <dgm:prSet presAssocID="{9025A242-6869-4CCF-90A6-944756C3B39D}" presName="rootConnector" presStyleLbl="node2" presStyleIdx="0" presStyleCnt="6"/>
      <dgm:spPr/>
    </dgm:pt>
    <dgm:pt modelId="{C149DCAC-E683-426D-BD9D-7A27C6EAE274}" type="pres">
      <dgm:prSet presAssocID="{9025A242-6869-4CCF-90A6-944756C3B39D}" presName="hierChild4" presStyleCnt="0"/>
      <dgm:spPr/>
    </dgm:pt>
    <dgm:pt modelId="{6A36DBDA-0B41-4077-89AE-9F445FFCA72C}" type="pres">
      <dgm:prSet presAssocID="{9025A242-6869-4CCF-90A6-944756C3B39D}" presName="hierChild5" presStyleCnt="0"/>
      <dgm:spPr/>
    </dgm:pt>
    <dgm:pt modelId="{D833017A-6A6F-4D87-A81C-DB45783B3B91}" type="pres">
      <dgm:prSet presAssocID="{282C8CE4-D67D-4C25-9971-993C408E6A3C}" presName="Name64" presStyleLbl="parChTrans1D2" presStyleIdx="1" presStyleCnt="6"/>
      <dgm:spPr/>
    </dgm:pt>
    <dgm:pt modelId="{DDBED761-C886-464A-A3EC-72FEBF4BF82E}" type="pres">
      <dgm:prSet presAssocID="{0F442BD7-A38D-48D1-A692-9D40682F0C92}" presName="hierRoot2" presStyleCnt="0">
        <dgm:presLayoutVars>
          <dgm:hierBranch val="init"/>
        </dgm:presLayoutVars>
      </dgm:prSet>
      <dgm:spPr/>
    </dgm:pt>
    <dgm:pt modelId="{1D4F73CC-BC3A-4A48-80C8-2A9395E132B7}" type="pres">
      <dgm:prSet presAssocID="{0F442BD7-A38D-48D1-A692-9D40682F0C92}" presName="rootComposite" presStyleCnt="0"/>
      <dgm:spPr/>
    </dgm:pt>
    <dgm:pt modelId="{B0229157-E1DB-4EDF-BDE0-8DF2107AEAE0}" type="pres">
      <dgm:prSet presAssocID="{0F442BD7-A38D-48D1-A692-9D40682F0C92}" presName="rootText" presStyleLbl="node2" presStyleIdx="1" presStyleCnt="6">
        <dgm:presLayoutVars>
          <dgm:chPref val="3"/>
        </dgm:presLayoutVars>
      </dgm:prSet>
      <dgm:spPr/>
    </dgm:pt>
    <dgm:pt modelId="{57318B04-F86D-4AB2-9F16-80422C44F1C5}" type="pres">
      <dgm:prSet presAssocID="{0F442BD7-A38D-48D1-A692-9D40682F0C92}" presName="rootConnector" presStyleLbl="node2" presStyleIdx="1" presStyleCnt="6"/>
      <dgm:spPr/>
    </dgm:pt>
    <dgm:pt modelId="{78EA7854-F87F-426F-9A84-66EC306EB008}" type="pres">
      <dgm:prSet presAssocID="{0F442BD7-A38D-48D1-A692-9D40682F0C92}" presName="hierChild4" presStyleCnt="0"/>
      <dgm:spPr/>
    </dgm:pt>
    <dgm:pt modelId="{93119B8F-BC62-42E1-9EB3-FAFD9A824EC1}" type="pres">
      <dgm:prSet presAssocID="{0F442BD7-A38D-48D1-A692-9D40682F0C92}" presName="hierChild5" presStyleCnt="0"/>
      <dgm:spPr/>
    </dgm:pt>
    <dgm:pt modelId="{86D21FC4-65D5-4552-B09E-FABD0A366DCE}" type="pres">
      <dgm:prSet presAssocID="{C06F4BCF-2F6B-4F56-B9F4-622AF999A1F7}" presName="Name64" presStyleLbl="parChTrans1D2" presStyleIdx="2" presStyleCnt="6"/>
      <dgm:spPr/>
    </dgm:pt>
    <dgm:pt modelId="{DF443A98-5A04-4FE6-9C6B-0DBABE2DFD75}" type="pres">
      <dgm:prSet presAssocID="{9D1943A4-37A3-47A6-8DDB-B28DBECE7AA5}" presName="hierRoot2" presStyleCnt="0">
        <dgm:presLayoutVars>
          <dgm:hierBranch val="init"/>
        </dgm:presLayoutVars>
      </dgm:prSet>
      <dgm:spPr/>
    </dgm:pt>
    <dgm:pt modelId="{BB118A4E-8EEB-4592-ADDF-C8D6A1FA136A}" type="pres">
      <dgm:prSet presAssocID="{9D1943A4-37A3-47A6-8DDB-B28DBECE7AA5}" presName="rootComposite" presStyleCnt="0"/>
      <dgm:spPr/>
    </dgm:pt>
    <dgm:pt modelId="{63576DB6-47BF-4D63-ABDA-89E7CFA62913}" type="pres">
      <dgm:prSet presAssocID="{9D1943A4-37A3-47A6-8DDB-B28DBECE7AA5}" presName="rootText" presStyleLbl="node2" presStyleIdx="2" presStyleCnt="6">
        <dgm:presLayoutVars>
          <dgm:chPref val="3"/>
        </dgm:presLayoutVars>
      </dgm:prSet>
      <dgm:spPr/>
    </dgm:pt>
    <dgm:pt modelId="{51D987CD-0A66-4F9E-88AC-BE22B21C10B6}" type="pres">
      <dgm:prSet presAssocID="{9D1943A4-37A3-47A6-8DDB-B28DBECE7AA5}" presName="rootConnector" presStyleLbl="node2" presStyleIdx="2" presStyleCnt="6"/>
      <dgm:spPr/>
    </dgm:pt>
    <dgm:pt modelId="{1190AF3C-0177-46DA-8CE1-A0D40F1BDF10}" type="pres">
      <dgm:prSet presAssocID="{9D1943A4-37A3-47A6-8DDB-B28DBECE7AA5}" presName="hierChild4" presStyleCnt="0"/>
      <dgm:spPr/>
    </dgm:pt>
    <dgm:pt modelId="{E5F631EB-516A-40A0-8FEC-360E759F7BC6}" type="pres">
      <dgm:prSet presAssocID="{9D1943A4-37A3-47A6-8DDB-B28DBECE7AA5}" presName="hierChild5" presStyleCnt="0"/>
      <dgm:spPr/>
    </dgm:pt>
    <dgm:pt modelId="{9EE180AD-BF7C-4A29-A675-3D56B803868C}" type="pres">
      <dgm:prSet presAssocID="{86758146-FEF6-4AF7-9000-3E1A355DA166}" presName="Name64" presStyleLbl="parChTrans1D2" presStyleIdx="3" presStyleCnt="6"/>
      <dgm:spPr/>
    </dgm:pt>
    <dgm:pt modelId="{E38D84B0-5D53-4582-93FE-8CC93D38E33E}" type="pres">
      <dgm:prSet presAssocID="{8DEAD204-CFAE-4411-80EC-D10343D4919C}" presName="hierRoot2" presStyleCnt="0">
        <dgm:presLayoutVars>
          <dgm:hierBranch val="init"/>
        </dgm:presLayoutVars>
      </dgm:prSet>
      <dgm:spPr/>
    </dgm:pt>
    <dgm:pt modelId="{FAFBDD87-230E-4E73-A1DB-3D5332D8D396}" type="pres">
      <dgm:prSet presAssocID="{8DEAD204-CFAE-4411-80EC-D10343D4919C}" presName="rootComposite" presStyleCnt="0"/>
      <dgm:spPr/>
    </dgm:pt>
    <dgm:pt modelId="{BA6F936B-D0D5-4405-8DC6-45FF583B426E}" type="pres">
      <dgm:prSet presAssocID="{8DEAD204-CFAE-4411-80EC-D10343D4919C}" presName="rootText" presStyleLbl="node2" presStyleIdx="3" presStyleCnt="6">
        <dgm:presLayoutVars>
          <dgm:chPref val="3"/>
        </dgm:presLayoutVars>
      </dgm:prSet>
      <dgm:spPr/>
    </dgm:pt>
    <dgm:pt modelId="{75FDCDB8-9A9D-49EB-9954-798017146974}" type="pres">
      <dgm:prSet presAssocID="{8DEAD204-CFAE-4411-80EC-D10343D4919C}" presName="rootConnector" presStyleLbl="node2" presStyleIdx="3" presStyleCnt="6"/>
      <dgm:spPr/>
    </dgm:pt>
    <dgm:pt modelId="{8B677C4E-2376-4827-82F1-D67C80C0881B}" type="pres">
      <dgm:prSet presAssocID="{8DEAD204-CFAE-4411-80EC-D10343D4919C}" presName="hierChild4" presStyleCnt="0"/>
      <dgm:spPr/>
    </dgm:pt>
    <dgm:pt modelId="{43ACC40F-968E-44E8-A6A3-DE00987F91F2}" type="pres">
      <dgm:prSet presAssocID="{8DEAD204-CFAE-4411-80EC-D10343D4919C}" presName="hierChild5" presStyleCnt="0"/>
      <dgm:spPr/>
    </dgm:pt>
    <dgm:pt modelId="{B1553E59-7273-4B0F-9D43-A8C61DFCE746}" type="pres">
      <dgm:prSet presAssocID="{5F2F714E-4C2F-461E-8D9C-C630EAF00512}" presName="hierChild3" presStyleCnt="0"/>
      <dgm:spPr/>
    </dgm:pt>
    <dgm:pt modelId="{E9C06627-D5DB-4407-B93C-725816CAEF41}" type="pres">
      <dgm:prSet presAssocID="{777EC69D-B27A-4ADD-9A0B-C4EE26DB92BA}" presName="hierRoot1" presStyleCnt="0">
        <dgm:presLayoutVars>
          <dgm:hierBranch val="init"/>
        </dgm:presLayoutVars>
      </dgm:prSet>
      <dgm:spPr/>
    </dgm:pt>
    <dgm:pt modelId="{2FE02E32-5C64-4AAA-928A-2130FBFEA591}" type="pres">
      <dgm:prSet presAssocID="{777EC69D-B27A-4ADD-9A0B-C4EE26DB92BA}" presName="rootComposite1" presStyleCnt="0"/>
      <dgm:spPr/>
    </dgm:pt>
    <dgm:pt modelId="{439E7BE2-478A-422F-89CA-00D86A18C3C7}" type="pres">
      <dgm:prSet presAssocID="{777EC69D-B27A-4ADD-9A0B-C4EE26DB92BA}" presName="rootText1" presStyleLbl="node0" presStyleIdx="6" presStyleCnt="7">
        <dgm:presLayoutVars>
          <dgm:chPref val="3"/>
        </dgm:presLayoutVars>
      </dgm:prSet>
      <dgm:spPr/>
    </dgm:pt>
    <dgm:pt modelId="{4E733E7F-D175-4856-A33A-08244FFABEE4}" type="pres">
      <dgm:prSet presAssocID="{777EC69D-B27A-4ADD-9A0B-C4EE26DB92BA}" presName="rootConnector1" presStyleLbl="node1" presStyleIdx="0" presStyleCnt="0"/>
      <dgm:spPr/>
    </dgm:pt>
    <dgm:pt modelId="{402EDF49-B8EA-47CB-89C1-1831E36CB701}" type="pres">
      <dgm:prSet presAssocID="{777EC69D-B27A-4ADD-9A0B-C4EE26DB92BA}" presName="hierChild2" presStyleCnt="0"/>
      <dgm:spPr/>
    </dgm:pt>
    <dgm:pt modelId="{059A84D0-723E-4932-AD4F-0F86AC7ADAB7}" type="pres">
      <dgm:prSet presAssocID="{72054C84-9498-41CD-99C1-04034FE5CFF4}" presName="Name64" presStyleLbl="parChTrans1D2" presStyleIdx="4" presStyleCnt="6"/>
      <dgm:spPr/>
    </dgm:pt>
    <dgm:pt modelId="{497127DC-9BA3-4037-85D0-CE654D719286}" type="pres">
      <dgm:prSet presAssocID="{C8B7A7BD-AA28-4327-8791-1BC20E29C35D}" presName="hierRoot2" presStyleCnt="0">
        <dgm:presLayoutVars>
          <dgm:hierBranch val="init"/>
        </dgm:presLayoutVars>
      </dgm:prSet>
      <dgm:spPr/>
    </dgm:pt>
    <dgm:pt modelId="{0E4B4874-FC19-4AE9-9BBC-7F678389F461}" type="pres">
      <dgm:prSet presAssocID="{C8B7A7BD-AA28-4327-8791-1BC20E29C35D}" presName="rootComposite" presStyleCnt="0"/>
      <dgm:spPr/>
    </dgm:pt>
    <dgm:pt modelId="{46AB85B8-1429-44CF-80C5-5F878F65A369}" type="pres">
      <dgm:prSet presAssocID="{C8B7A7BD-AA28-4327-8791-1BC20E29C35D}" presName="rootText" presStyleLbl="node2" presStyleIdx="4" presStyleCnt="6">
        <dgm:presLayoutVars>
          <dgm:chPref val="3"/>
        </dgm:presLayoutVars>
      </dgm:prSet>
      <dgm:spPr/>
    </dgm:pt>
    <dgm:pt modelId="{01563C17-B73D-457B-8967-CF5DABB5F497}" type="pres">
      <dgm:prSet presAssocID="{C8B7A7BD-AA28-4327-8791-1BC20E29C35D}" presName="rootConnector" presStyleLbl="node2" presStyleIdx="4" presStyleCnt="6"/>
      <dgm:spPr/>
    </dgm:pt>
    <dgm:pt modelId="{F57ED135-887F-4CFE-B0B3-12780C9B91AC}" type="pres">
      <dgm:prSet presAssocID="{C8B7A7BD-AA28-4327-8791-1BC20E29C35D}" presName="hierChild4" presStyleCnt="0"/>
      <dgm:spPr/>
    </dgm:pt>
    <dgm:pt modelId="{5B50718C-2B7D-4921-ACC4-A89F706C5EF6}" type="pres">
      <dgm:prSet presAssocID="{C8B7A7BD-AA28-4327-8791-1BC20E29C35D}" presName="hierChild5" presStyleCnt="0"/>
      <dgm:spPr/>
    </dgm:pt>
    <dgm:pt modelId="{D1914BB8-CF1E-4325-A41B-19A93E7E01BA}" type="pres">
      <dgm:prSet presAssocID="{02DDF901-AB32-4A9A-AC11-6C0D06A78A55}" presName="Name64" presStyleLbl="parChTrans1D2" presStyleIdx="5" presStyleCnt="6"/>
      <dgm:spPr/>
    </dgm:pt>
    <dgm:pt modelId="{D1916952-4F77-486D-BE46-0611E05B4CC4}" type="pres">
      <dgm:prSet presAssocID="{B6C2B4BB-BBA2-4EFE-AAF9-1F43B8851A30}" presName="hierRoot2" presStyleCnt="0">
        <dgm:presLayoutVars>
          <dgm:hierBranch val="init"/>
        </dgm:presLayoutVars>
      </dgm:prSet>
      <dgm:spPr/>
    </dgm:pt>
    <dgm:pt modelId="{90BB0B6E-1972-4320-8654-9C9FD83432FE}" type="pres">
      <dgm:prSet presAssocID="{B6C2B4BB-BBA2-4EFE-AAF9-1F43B8851A30}" presName="rootComposite" presStyleCnt="0"/>
      <dgm:spPr/>
    </dgm:pt>
    <dgm:pt modelId="{F7459F0F-68E4-4967-95F3-36A09214FDE4}" type="pres">
      <dgm:prSet presAssocID="{B6C2B4BB-BBA2-4EFE-AAF9-1F43B8851A30}" presName="rootText" presStyleLbl="node2" presStyleIdx="5" presStyleCnt="6">
        <dgm:presLayoutVars>
          <dgm:chPref val="3"/>
        </dgm:presLayoutVars>
      </dgm:prSet>
      <dgm:spPr/>
    </dgm:pt>
    <dgm:pt modelId="{B538DA2A-091F-44D0-B70D-36374B33C195}" type="pres">
      <dgm:prSet presAssocID="{B6C2B4BB-BBA2-4EFE-AAF9-1F43B8851A30}" presName="rootConnector" presStyleLbl="node2" presStyleIdx="5" presStyleCnt="6"/>
      <dgm:spPr/>
    </dgm:pt>
    <dgm:pt modelId="{E1AA900D-A4CC-4E1B-A842-73DDF363E246}" type="pres">
      <dgm:prSet presAssocID="{B6C2B4BB-BBA2-4EFE-AAF9-1F43B8851A30}" presName="hierChild4" presStyleCnt="0"/>
      <dgm:spPr/>
    </dgm:pt>
    <dgm:pt modelId="{1D5278BD-E5BD-43E1-92F0-16D7F5491D9D}" type="pres">
      <dgm:prSet presAssocID="{B6C2B4BB-BBA2-4EFE-AAF9-1F43B8851A30}" presName="hierChild5" presStyleCnt="0"/>
      <dgm:spPr/>
    </dgm:pt>
    <dgm:pt modelId="{2A02C11A-5E0C-47A3-949E-24DB34E9C00B}" type="pres">
      <dgm:prSet presAssocID="{777EC69D-B27A-4ADD-9A0B-C4EE26DB92BA}" presName="hierChild3" presStyleCnt="0"/>
      <dgm:spPr/>
    </dgm:pt>
  </dgm:ptLst>
  <dgm:cxnLst>
    <dgm:cxn modelId="{D8A2CD04-3BE5-4DDA-B2C2-9081F0EA4791}" type="presOf" srcId="{3C5B7611-DD5D-45AD-A5DF-15D720EA04D6}" destId="{D4C0EFF3-7319-4201-BB3C-18819DE237D4}" srcOrd="0" destOrd="0" presId="urn:microsoft.com/office/officeart/2009/3/layout/HorizontalOrganizationChart"/>
    <dgm:cxn modelId="{501B1508-1AC1-4BF8-9E15-7484B354E454}" type="presOf" srcId="{5F2F714E-4C2F-461E-8D9C-C630EAF00512}" destId="{27AAD154-E5A7-442D-B726-C84E12A0F47A}" srcOrd="1" destOrd="0" presId="urn:microsoft.com/office/officeart/2009/3/layout/HorizontalOrganizationChart"/>
    <dgm:cxn modelId="{BFD96708-D9C8-4D36-AF4B-0BEE393DAFB2}" type="presOf" srcId="{0F442BD7-A38D-48D1-A692-9D40682F0C92}" destId="{57318B04-F86D-4AB2-9F16-80422C44F1C5}" srcOrd="1" destOrd="0" presId="urn:microsoft.com/office/officeart/2009/3/layout/HorizontalOrganizationChart"/>
    <dgm:cxn modelId="{53044517-E5E4-4250-800A-2831FA3D789B}" srcId="{D77DA896-8C5C-48C3-9156-29E85AADB5FF}" destId="{7AAEE4F2-47C8-46C7-9C83-5A9462CDC565}" srcOrd="1" destOrd="0" parTransId="{2F2EC257-F453-4D8F-AD20-5C2B304351B7}" sibTransId="{524CCE1A-A46F-4854-8FC9-91A53F2A9482}"/>
    <dgm:cxn modelId="{7C560120-F063-4621-99C4-5879BB100DB1}" type="presOf" srcId="{B6C2B4BB-BBA2-4EFE-AAF9-1F43B8851A30}" destId="{B538DA2A-091F-44D0-B70D-36374B33C195}" srcOrd="1" destOrd="0" presId="urn:microsoft.com/office/officeart/2009/3/layout/HorizontalOrganizationChart"/>
    <dgm:cxn modelId="{26634420-7035-47E7-9470-484CC1C9F411}" srcId="{D77DA896-8C5C-48C3-9156-29E85AADB5FF}" destId="{78666A50-8E96-4133-B28C-3C10ABE24DAB}" srcOrd="3" destOrd="0" parTransId="{9921ADCB-7760-4B89-B1F0-29A636F6FB54}" sibTransId="{485589E4-462E-4CCE-804E-DF12B71F6B29}"/>
    <dgm:cxn modelId="{E7A1F220-C54D-45DF-BD52-BA1698F47CEC}" type="presOf" srcId="{72054C84-9498-41CD-99C1-04034FE5CFF4}" destId="{059A84D0-723E-4932-AD4F-0F86AC7ADAB7}" srcOrd="0" destOrd="0" presId="urn:microsoft.com/office/officeart/2009/3/layout/HorizontalOrganizationChart"/>
    <dgm:cxn modelId="{5BBB5634-71D7-4C3E-BF90-9F6369E14A90}" type="presOf" srcId="{9025A242-6869-4CCF-90A6-944756C3B39D}" destId="{0CCDA073-8D74-49CC-8296-FD4ACA05D4CA}" srcOrd="0" destOrd="0" presId="urn:microsoft.com/office/officeart/2009/3/layout/HorizontalOrganizationChart"/>
    <dgm:cxn modelId="{A090A234-70EE-48D6-B6AC-C7ED76A5C9C2}" type="presOf" srcId="{8DEAD204-CFAE-4411-80EC-D10343D4919C}" destId="{75FDCDB8-9A9D-49EB-9954-798017146974}" srcOrd="1" destOrd="0" presId="urn:microsoft.com/office/officeart/2009/3/layout/HorizontalOrganizationChart"/>
    <dgm:cxn modelId="{F516B034-1B88-4ABE-AC02-D2126D8087E2}" type="presOf" srcId="{777EC69D-B27A-4ADD-9A0B-C4EE26DB92BA}" destId="{4E733E7F-D175-4856-A33A-08244FFABEE4}" srcOrd="1" destOrd="0" presId="urn:microsoft.com/office/officeart/2009/3/layout/HorizontalOrganizationChart"/>
    <dgm:cxn modelId="{04E36F41-42A8-47CB-BF8D-E4FDF87CCFA1}" type="presOf" srcId="{7AAEE4F2-47C8-46C7-9C83-5A9462CDC565}" destId="{B5E420F6-FC07-4906-A76D-E1E807D6565B}" srcOrd="1" destOrd="0" presId="urn:microsoft.com/office/officeart/2009/3/layout/HorizontalOrganizationChart"/>
    <dgm:cxn modelId="{B6182943-DDF2-4052-B447-BED4462B1134}" type="presOf" srcId="{C06F4BCF-2F6B-4F56-B9F4-622AF999A1F7}" destId="{86D21FC4-65D5-4552-B09E-FABD0A366DCE}" srcOrd="0" destOrd="0" presId="urn:microsoft.com/office/officeart/2009/3/layout/HorizontalOrganizationChart"/>
    <dgm:cxn modelId="{8AABC163-F6C9-4C12-B32B-AAD1FE0E7019}" type="presOf" srcId="{8DEAD204-CFAE-4411-80EC-D10343D4919C}" destId="{BA6F936B-D0D5-4405-8DC6-45FF583B426E}" srcOrd="0" destOrd="0" presId="urn:microsoft.com/office/officeart/2009/3/layout/HorizontalOrganizationChart"/>
    <dgm:cxn modelId="{1E33B064-8576-488A-BF58-831AE16629EC}" type="presOf" srcId="{9D1943A4-37A3-47A6-8DDB-B28DBECE7AA5}" destId="{51D987CD-0A66-4F9E-88AC-BE22B21C10B6}" srcOrd="1" destOrd="0" presId="urn:microsoft.com/office/officeart/2009/3/layout/HorizontalOrganizationChart"/>
    <dgm:cxn modelId="{C0B30D46-0818-434F-A95B-FAA2C617FF15}" srcId="{D77DA896-8C5C-48C3-9156-29E85AADB5FF}" destId="{2A452782-98F2-4B92-BDBE-7FD95CF17529}" srcOrd="0" destOrd="0" parTransId="{3B7D8954-7CAE-44F6-B2AA-D187D36F495E}" sibTransId="{961ED5BB-573D-44EC-A968-076FFF06A07A}"/>
    <dgm:cxn modelId="{142C7F6A-11FE-4C1D-A95E-B2393F4BB80D}" type="presOf" srcId="{2A452782-98F2-4B92-BDBE-7FD95CF17529}" destId="{A27916E5-EECE-4FEA-80C7-F8170346328D}" srcOrd="1" destOrd="0" presId="urn:microsoft.com/office/officeart/2009/3/layout/HorizontalOrganizationChart"/>
    <dgm:cxn modelId="{33C82655-68AE-4821-B757-1CCB2EC00CCD}" srcId="{5F2F714E-4C2F-461E-8D9C-C630EAF00512}" destId="{9D1943A4-37A3-47A6-8DDB-B28DBECE7AA5}" srcOrd="2" destOrd="0" parTransId="{C06F4BCF-2F6B-4F56-B9F4-622AF999A1F7}" sibTransId="{5152C6C6-EC77-4717-8A24-6437D382B659}"/>
    <dgm:cxn modelId="{499EA557-FFC8-4F55-B416-0B78A1E5B3C5}" srcId="{777EC69D-B27A-4ADD-9A0B-C4EE26DB92BA}" destId="{C8B7A7BD-AA28-4327-8791-1BC20E29C35D}" srcOrd="0" destOrd="0" parTransId="{72054C84-9498-41CD-99C1-04034FE5CFF4}" sibTransId="{93DEC2A0-C8F2-4C92-A1A8-ADA54EFB10E5}"/>
    <dgm:cxn modelId="{39871E8A-0206-4CBA-A482-6DDA753F1444}" type="presOf" srcId="{0F442BD7-A38D-48D1-A692-9D40682F0C92}" destId="{B0229157-E1DB-4EDF-BDE0-8DF2107AEAE0}" srcOrd="0" destOrd="0" presId="urn:microsoft.com/office/officeart/2009/3/layout/HorizontalOrganizationChart"/>
    <dgm:cxn modelId="{13E87390-007C-46AC-A7A0-62304B278200}" srcId="{777EC69D-B27A-4ADD-9A0B-C4EE26DB92BA}" destId="{B6C2B4BB-BBA2-4EFE-AAF9-1F43B8851A30}" srcOrd="1" destOrd="0" parTransId="{02DDF901-AB32-4A9A-AC11-6C0D06A78A55}" sibTransId="{D8471B1F-5F0C-4573-B597-63F2188C2400}"/>
    <dgm:cxn modelId="{746AD896-5A31-44FF-AC5A-E5DE1A4C6E09}" type="presOf" srcId="{C8B7A7BD-AA28-4327-8791-1BC20E29C35D}" destId="{46AB85B8-1429-44CF-80C5-5F878F65A369}" srcOrd="0" destOrd="0" presId="urn:microsoft.com/office/officeart/2009/3/layout/HorizontalOrganizationChart"/>
    <dgm:cxn modelId="{36848099-D81D-4458-8A90-A6DBEBAB494D}" type="presOf" srcId="{78666A50-8E96-4133-B28C-3C10ABE24DAB}" destId="{6731C00E-A14B-434B-9143-BF0B6E7CDAF9}" srcOrd="0" destOrd="0" presId="urn:microsoft.com/office/officeart/2009/3/layout/HorizontalOrganizationChart"/>
    <dgm:cxn modelId="{FCDAFEA2-E64D-4911-A40A-1BBE038A281F}" type="presOf" srcId="{78666A50-8E96-4133-B28C-3C10ABE24DAB}" destId="{BA0EFA26-FEC5-4F2E-B265-086B3301F7C4}" srcOrd="1" destOrd="0" presId="urn:microsoft.com/office/officeart/2009/3/layout/HorizontalOrganizationChart"/>
    <dgm:cxn modelId="{DA8286A5-C02C-4EB3-816C-AA3C2D19C809}" type="presOf" srcId="{86758146-FEF6-4AF7-9000-3E1A355DA166}" destId="{9EE180AD-BF7C-4A29-A675-3D56B803868C}" srcOrd="0" destOrd="0" presId="urn:microsoft.com/office/officeart/2009/3/layout/HorizontalOrganizationChart"/>
    <dgm:cxn modelId="{2FB94DAB-B9DC-4F45-A98A-9B091DAF6EB1}" type="presOf" srcId="{F922FA26-1DB4-4C0E-AF12-F17D53CDD9C2}" destId="{571F013B-2E1B-46BD-B4B8-032253831B45}" srcOrd="0" destOrd="0" presId="urn:microsoft.com/office/officeart/2009/3/layout/HorizontalOrganizationChart"/>
    <dgm:cxn modelId="{3B6365AC-39B6-416C-A8EC-134574CFE9B9}" type="presOf" srcId="{777EC69D-B27A-4ADD-9A0B-C4EE26DB92BA}" destId="{439E7BE2-478A-422F-89CA-00D86A18C3C7}" srcOrd="0" destOrd="0" presId="urn:microsoft.com/office/officeart/2009/3/layout/HorizontalOrganizationChart"/>
    <dgm:cxn modelId="{E622CAAF-E365-418E-84E6-5F932DC9C6D1}" type="presOf" srcId="{B6C2B4BB-BBA2-4EFE-AAF9-1F43B8851A30}" destId="{F7459F0F-68E4-4967-95F3-36A09214FDE4}" srcOrd="0" destOrd="0" presId="urn:microsoft.com/office/officeart/2009/3/layout/HorizontalOrganizationChart"/>
    <dgm:cxn modelId="{808884B1-A3E3-4648-9FC6-D73D7824CBF6}" type="presOf" srcId="{02DDF901-AB32-4A9A-AC11-6C0D06A78A55}" destId="{D1914BB8-CF1E-4325-A41B-19A93E7E01BA}" srcOrd="0" destOrd="0" presId="urn:microsoft.com/office/officeart/2009/3/layout/HorizontalOrganizationChart"/>
    <dgm:cxn modelId="{DF7726B2-07D8-4EEC-AFD4-A10434C317AB}" type="presOf" srcId="{5F2F714E-4C2F-461E-8D9C-C630EAF00512}" destId="{36818681-3654-4F4F-B662-DFDE76D2CE90}" srcOrd="0" destOrd="0" presId="urn:microsoft.com/office/officeart/2009/3/layout/HorizontalOrganizationChart"/>
    <dgm:cxn modelId="{FAFA44BC-18D9-4F5E-8385-95142D466244}" srcId="{5F2F714E-4C2F-461E-8D9C-C630EAF00512}" destId="{9025A242-6869-4CCF-90A6-944756C3B39D}" srcOrd="0" destOrd="0" parTransId="{F922FA26-1DB4-4C0E-AF12-F17D53CDD9C2}" sibTransId="{7C558939-FD52-4FDE-B913-39180AC95C89}"/>
    <dgm:cxn modelId="{B58F0ABE-3433-41AD-BD6E-AEBFD4D762B3}" type="presOf" srcId="{282C8CE4-D67D-4C25-9971-993C408E6A3C}" destId="{D833017A-6A6F-4D87-A81C-DB45783B3B91}" srcOrd="0" destOrd="0" presId="urn:microsoft.com/office/officeart/2009/3/layout/HorizontalOrganizationChart"/>
    <dgm:cxn modelId="{E146BEC2-D59B-42E7-8A43-CCE8BB9CC4A3}" srcId="{D77DA896-8C5C-48C3-9156-29E85AADB5FF}" destId="{3C5B7611-DD5D-45AD-A5DF-15D720EA04D6}" srcOrd="2" destOrd="0" parTransId="{73B8E9B5-D8AE-45DF-8F5B-4C2D151462D1}" sibTransId="{1442E7E3-0D07-46D1-B6EA-D7E8A2A5020E}"/>
    <dgm:cxn modelId="{D477A0C5-7161-40EB-830E-F3F44368DC75}" type="presOf" srcId="{B90FF87C-8DDC-4148-8846-03292F77DE45}" destId="{A6F25986-E98F-46F0-810F-3E6364EDA437}" srcOrd="0" destOrd="0" presId="urn:microsoft.com/office/officeart/2009/3/layout/HorizontalOrganizationChart"/>
    <dgm:cxn modelId="{E929FACB-63F0-4822-AF78-59FB77791C13}" srcId="{5F2F714E-4C2F-461E-8D9C-C630EAF00512}" destId="{0F442BD7-A38D-48D1-A692-9D40682F0C92}" srcOrd="1" destOrd="0" parTransId="{282C8CE4-D67D-4C25-9971-993C408E6A3C}" sibTransId="{C4D7C195-B351-4DF1-A388-ACBB694CE45B}"/>
    <dgm:cxn modelId="{BF023BCC-397E-4A42-B453-3FF552D44F92}" srcId="{D77DA896-8C5C-48C3-9156-29E85AADB5FF}" destId="{5F2F714E-4C2F-461E-8D9C-C630EAF00512}" srcOrd="5" destOrd="0" parTransId="{8F79D47C-2695-4E5C-B698-2EC5BC8DD8F9}" sibTransId="{FA24B384-F546-446F-8722-DD938759B975}"/>
    <dgm:cxn modelId="{6DF404D2-8170-40C1-BD89-E1A690C195C3}" srcId="{D77DA896-8C5C-48C3-9156-29E85AADB5FF}" destId="{B90FF87C-8DDC-4148-8846-03292F77DE45}" srcOrd="4" destOrd="0" parTransId="{DBD8490B-4B7F-4B46-877D-DC4DAA653728}" sibTransId="{7BAF0B67-43E9-4262-B085-763505267CE6}"/>
    <dgm:cxn modelId="{DB27ADD4-3BDF-4B29-A744-4BB1338E3C85}" srcId="{5F2F714E-4C2F-461E-8D9C-C630EAF00512}" destId="{8DEAD204-CFAE-4411-80EC-D10343D4919C}" srcOrd="3" destOrd="0" parTransId="{86758146-FEF6-4AF7-9000-3E1A355DA166}" sibTransId="{588151B1-B748-498B-B0E3-B713FC34656F}"/>
    <dgm:cxn modelId="{C85315D8-89D4-498D-BC2E-397ABED4D6E8}" type="presOf" srcId="{D77DA896-8C5C-48C3-9156-29E85AADB5FF}" destId="{2C2B29CF-CC78-4F04-9A15-11339572473A}" srcOrd="0" destOrd="0" presId="urn:microsoft.com/office/officeart/2009/3/layout/HorizontalOrganizationChart"/>
    <dgm:cxn modelId="{026F10DB-80C6-401B-8190-E67BF798C160}" type="presOf" srcId="{9D1943A4-37A3-47A6-8DDB-B28DBECE7AA5}" destId="{63576DB6-47BF-4D63-ABDA-89E7CFA62913}" srcOrd="0" destOrd="0" presId="urn:microsoft.com/office/officeart/2009/3/layout/HorizontalOrganizationChart"/>
    <dgm:cxn modelId="{25D7A6E0-8604-4B10-B90B-0808304045EC}" type="presOf" srcId="{9025A242-6869-4CCF-90A6-944756C3B39D}" destId="{B14B14A9-A0B7-4E1D-B60F-9FC9483F18A8}" srcOrd="1" destOrd="0" presId="urn:microsoft.com/office/officeart/2009/3/layout/HorizontalOrganizationChart"/>
    <dgm:cxn modelId="{001B51E1-51C0-4188-B60A-87015FA271FC}" type="presOf" srcId="{3C5B7611-DD5D-45AD-A5DF-15D720EA04D6}" destId="{ECD0FE1C-F510-4F93-90CF-7CE85FE5CAF6}" srcOrd="1" destOrd="0" presId="urn:microsoft.com/office/officeart/2009/3/layout/HorizontalOrganizationChart"/>
    <dgm:cxn modelId="{73E84FE5-768D-4FC9-954D-9D14C1669C51}" type="presOf" srcId="{2A452782-98F2-4B92-BDBE-7FD95CF17529}" destId="{35D65A4B-58F6-46F8-8245-65B2881774F4}" srcOrd="0" destOrd="0" presId="urn:microsoft.com/office/officeart/2009/3/layout/HorizontalOrganizationChart"/>
    <dgm:cxn modelId="{E38F09E7-2877-4B89-A871-3103DEB9D461}" type="presOf" srcId="{B90FF87C-8DDC-4148-8846-03292F77DE45}" destId="{60C30EC7-9799-4CA1-9E77-73F584258A43}" srcOrd="1" destOrd="0" presId="urn:microsoft.com/office/officeart/2009/3/layout/HorizontalOrganizationChart"/>
    <dgm:cxn modelId="{5105C8E7-8F98-47A5-AA55-75EA30F56F6F}" type="presOf" srcId="{7AAEE4F2-47C8-46C7-9C83-5A9462CDC565}" destId="{F50B832A-AB25-46E1-BD9A-5881D9E27338}" srcOrd="0" destOrd="0" presId="urn:microsoft.com/office/officeart/2009/3/layout/HorizontalOrganizationChart"/>
    <dgm:cxn modelId="{4FC9CAF6-B646-49CE-B379-33297B40CB1C}" srcId="{D77DA896-8C5C-48C3-9156-29E85AADB5FF}" destId="{777EC69D-B27A-4ADD-9A0B-C4EE26DB92BA}" srcOrd="6" destOrd="0" parTransId="{BDB4B33D-F722-482E-8DEA-81F34AB7BDCB}" sibTransId="{B4DFA088-8A11-498F-A1DA-42C3C63B930A}"/>
    <dgm:cxn modelId="{132EEEFA-D106-4E7F-B164-CEA7410F6FAF}" type="presOf" srcId="{C8B7A7BD-AA28-4327-8791-1BC20E29C35D}" destId="{01563C17-B73D-457B-8967-CF5DABB5F497}" srcOrd="1" destOrd="0" presId="urn:microsoft.com/office/officeart/2009/3/layout/HorizontalOrganizationChart"/>
    <dgm:cxn modelId="{AB02BE38-39A7-4ADF-AF4A-57E996996C8A}" type="presParOf" srcId="{2C2B29CF-CC78-4F04-9A15-11339572473A}" destId="{FD78B704-F889-4AD6-A231-BFD65FD44521}" srcOrd="0" destOrd="0" presId="urn:microsoft.com/office/officeart/2009/3/layout/HorizontalOrganizationChart"/>
    <dgm:cxn modelId="{0919F401-B01C-480C-A806-B23019F81E31}" type="presParOf" srcId="{FD78B704-F889-4AD6-A231-BFD65FD44521}" destId="{32D736F0-31D6-49DF-A409-09FBC52E3ED5}" srcOrd="0" destOrd="0" presId="urn:microsoft.com/office/officeart/2009/3/layout/HorizontalOrganizationChart"/>
    <dgm:cxn modelId="{53705472-0694-43CC-A7C6-07B0559CD5EC}" type="presParOf" srcId="{32D736F0-31D6-49DF-A409-09FBC52E3ED5}" destId="{35D65A4B-58F6-46F8-8245-65B2881774F4}" srcOrd="0" destOrd="0" presId="urn:microsoft.com/office/officeart/2009/3/layout/HorizontalOrganizationChart"/>
    <dgm:cxn modelId="{B0B03592-768B-44BC-86F9-CB0D793251F6}" type="presParOf" srcId="{32D736F0-31D6-49DF-A409-09FBC52E3ED5}" destId="{A27916E5-EECE-4FEA-80C7-F8170346328D}" srcOrd="1" destOrd="0" presId="urn:microsoft.com/office/officeart/2009/3/layout/HorizontalOrganizationChart"/>
    <dgm:cxn modelId="{CA7E2B75-8C30-4447-980A-462E95A16675}" type="presParOf" srcId="{FD78B704-F889-4AD6-A231-BFD65FD44521}" destId="{DA0848C0-9FFB-461A-AEA9-239460D677CF}" srcOrd="1" destOrd="0" presId="urn:microsoft.com/office/officeart/2009/3/layout/HorizontalOrganizationChart"/>
    <dgm:cxn modelId="{1B2A29AA-2337-4690-BBBC-0B289E4FF723}" type="presParOf" srcId="{FD78B704-F889-4AD6-A231-BFD65FD44521}" destId="{82CC5AE1-56B7-4392-8D1E-976B195DAE51}" srcOrd="2" destOrd="0" presId="urn:microsoft.com/office/officeart/2009/3/layout/HorizontalOrganizationChart"/>
    <dgm:cxn modelId="{1636EFBA-33E9-499A-8235-C3D556AEAC48}" type="presParOf" srcId="{2C2B29CF-CC78-4F04-9A15-11339572473A}" destId="{3206DF0E-F42E-4CED-BE04-16E318C71938}" srcOrd="1" destOrd="0" presId="urn:microsoft.com/office/officeart/2009/3/layout/HorizontalOrganizationChart"/>
    <dgm:cxn modelId="{10EE96A7-873E-4D0A-A346-BD0A08A41107}" type="presParOf" srcId="{3206DF0E-F42E-4CED-BE04-16E318C71938}" destId="{4FA35246-3F1D-409D-A408-648712F8EC41}" srcOrd="0" destOrd="0" presId="urn:microsoft.com/office/officeart/2009/3/layout/HorizontalOrganizationChart"/>
    <dgm:cxn modelId="{5CFE33C7-C781-4281-947D-1A6C421E22BC}" type="presParOf" srcId="{4FA35246-3F1D-409D-A408-648712F8EC41}" destId="{F50B832A-AB25-46E1-BD9A-5881D9E27338}" srcOrd="0" destOrd="0" presId="urn:microsoft.com/office/officeart/2009/3/layout/HorizontalOrganizationChart"/>
    <dgm:cxn modelId="{8DE1B2E0-38AC-4439-BE39-8A45DC0B9768}" type="presParOf" srcId="{4FA35246-3F1D-409D-A408-648712F8EC41}" destId="{B5E420F6-FC07-4906-A76D-E1E807D6565B}" srcOrd="1" destOrd="0" presId="urn:microsoft.com/office/officeart/2009/3/layout/HorizontalOrganizationChart"/>
    <dgm:cxn modelId="{2BF4EFD7-340F-4A1E-80E0-E0AAAB5E0023}" type="presParOf" srcId="{3206DF0E-F42E-4CED-BE04-16E318C71938}" destId="{045A4619-403E-4ECC-8CD9-3DE6F9EE551D}" srcOrd="1" destOrd="0" presId="urn:microsoft.com/office/officeart/2009/3/layout/HorizontalOrganizationChart"/>
    <dgm:cxn modelId="{B41A2D01-0810-42F1-AF1E-8C757E1BC9A9}" type="presParOf" srcId="{3206DF0E-F42E-4CED-BE04-16E318C71938}" destId="{9792206E-0402-4C59-934D-93CD8A8CF613}" srcOrd="2" destOrd="0" presId="urn:microsoft.com/office/officeart/2009/3/layout/HorizontalOrganizationChart"/>
    <dgm:cxn modelId="{5F4E6126-286B-4881-9597-CE3DB9D46CE5}" type="presParOf" srcId="{2C2B29CF-CC78-4F04-9A15-11339572473A}" destId="{78BEE925-182D-4D25-B76F-B892F25D2F0A}" srcOrd="2" destOrd="0" presId="urn:microsoft.com/office/officeart/2009/3/layout/HorizontalOrganizationChart"/>
    <dgm:cxn modelId="{52C2BDFD-5114-4494-9EE5-5B33980B77FE}" type="presParOf" srcId="{78BEE925-182D-4D25-B76F-B892F25D2F0A}" destId="{1862E273-D4E4-4A3F-A639-47F88B07AD37}" srcOrd="0" destOrd="0" presId="urn:microsoft.com/office/officeart/2009/3/layout/HorizontalOrganizationChart"/>
    <dgm:cxn modelId="{52A9EE41-D290-4336-87AE-8F6FCB0EB65C}" type="presParOf" srcId="{1862E273-D4E4-4A3F-A639-47F88B07AD37}" destId="{D4C0EFF3-7319-4201-BB3C-18819DE237D4}" srcOrd="0" destOrd="0" presId="urn:microsoft.com/office/officeart/2009/3/layout/HorizontalOrganizationChart"/>
    <dgm:cxn modelId="{A9694636-F6ED-4738-B55D-24078138D82E}" type="presParOf" srcId="{1862E273-D4E4-4A3F-A639-47F88B07AD37}" destId="{ECD0FE1C-F510-4F93-90CF-7CE85FE5CAF6}" srcOrd="1" destOrd="0" presId="urn:microsoft.com/office/officeart/2009/3/layout/HorizontalOrganizationChart"/>
    <dgm:cxn modelId="{1227E31D-8A85-4CAE-8920-A301A98FA22B}" type="presParOf" srcId="{78BEE925-182D-4D25-B76F-B892F25D2F0A}" destId="{2672A823-D65C-435F-A8C1-8E3C19F84E55}" srcOrd="1" destOrd="0" presId="urn:microsoft.com/office/officeart/2009/3/layout/HorizontalOrganizationChart"/>
    <dgm:cxn modelId="{F6333FF9-ABF1-4E98-AD37-E0095BCDC676}" type="presParOf" srcId="{78BEE925-182D-4D25-B76F-B892F25D2F0A}" destId="{83E6D7D0-DCAD-4870-84F4-16FF74C00E54}" srcOrd="2" destOrd="0" presId="urn:microsoft.com/office/officeart/2009/3/layout/HorizontalOrganizationChart"/>
    <dgm:cxn modelId="{F09B33E1-49E5-41E9-8CA5-FE3BE3F15AC1}" type="presParOf" srcId="{2C2B29CF-CC78-4F04-9A15-11339572473A}" destId="{78D0C8E7-5A65-4240-9CD5-C658B682D046}" srcOrd="3" destOrd="0" presId="urn:microsoft.com/office/officeart/2009/3/layout/HorizontalOrganizationChart"/>
    <dgm:cxn modelId="{0C255484-B366-46A5-89BF-BFE8810A8F05}" type="presParOf" srcId="{78D0C8E7-5A65-4240-9CD5-C658B682D046}" destId="{6B13A90C-F542-46BC-9CA9-70404CBFA6BC}" srcOrd="0" destOrd="0" presId="urn:microsoft.com/office/officeart/2009/3/layout/HorizontalOrganizationChart"/>
    <dgm:cxn modelId="{2DF3DC75-BF3D-4F40-ADCC-384C8C58FD34}" type="presParOf" srcId="{6B13A90C-F542-46BC-9CA9-70404CBFA6BC}" destId="{6731C00E-A14B-434B-9143-BF0B6E7CDAF9}" srcOrd="0" destOrd="0" presId="urn:microsoft.com/office/officeart/2009/3/layout/HorizontalOrganizationChart"/>
    <dgm:cxn modelId="{392A2FC4-7E7F-4773-8CD5-3A143271BA58}" type="presParOf" srcId="{6B13A90C-F542-46BC-9CA9-70404CBFA6BC}" destId="{BA0EFA26-FEC5-4F2E-B265-086B3301F7C4}" srcOrd="1" destOrd="0" presId="urn:microsoft.com/office/officeart/2009/3/layout/HorizontalOrganizationChart"/>
    <dgm:cxn modelId="{40D31576-D8F0-403E-B0F0-8352B227CEF7}" type="presParOf" srcId="{78D0C8E7-5A65-4240-9CD5-C658B682D046}" destId="{AF665646-8A3E-4259-ACAF-30FF0CFD131C}" srcOrd="1" destOrd="0" presId="urn:microsoft.com/office/officeart/2009/3/layout/HorizontalOrganizationChart"/>
    <dgm:cxn modelId="{5155E093-91BF-48A8-BC3B-6D41918F17C1}" type="presParOf" srcId="{78D0C8E7-5A65-4240-9CD5-C658B682D046}" destId="{BD0D70CA-D9DE-4005-9102-48CBC59CCDF8}" srcOrd="2" destOrd="0" presId="urn:microsoft.com/office/officeart/2009/3/layout/HorizontalOrganizationChart"/>
    <dgm:cxn modelId="{0C7732F9-9EDE-4B45-8D04-58D6A62D548E}" type="presParOf" srcId="{2C2B29CF-CC78-4F04-9A15-11339572473A}" destId="{E4420017-3E27-4BEF-84B4-138987A9300E}" srcOrd="4" destOrd="0" presId="urn:microsoft.com/office/officeart/2009/3/layout/HorizontalOrganizationChart"/>
    <dgm:cxn modelId="{C1F7BB38-44CD-4F25-B535-8F7547DC6230}" type="presParOf" srcId="{E4420017-3E27-4BEF-84B4-138987A9300E}" destId="{D20DA37D-24F9-4B84-996A-51ECD2513B5D}" srcOrd="0" destOrd="0" presId="urn:microsoft.com/office/officeart/2009/3/layout/HorizontalOrganizationChart"/>
    <dgm:cxn modelId="{FEADF8F2-2500-469C-AC07-01CB8BAC32B7}" type="presParOf" srcId="{D20DA37D-24F9-4B84-996A-51ECD2513B5D}" destId="{A6F25986-E98F-46F0-810F-3E6364EDA437}" srcOrd="0" destOrd="0" presId="urn:microsoft.com/office/officeart/2009/3/layout/HorizontalOrganizationChart"/>
    <dgm:cxn modelId="{76F6506B-3E59-4EC8-95AC-D65BF86A18C3}" type="presParOf" srcId="{D20DA37D-24F9-4B84-996A-51ECD2513B5D}" destId="{60C30EC7-9799-4CA1-9E77-73F584258A43}" srcOrd="1" destOrd="0" presId="urn:microsoft.com/office/officeart/2009/3/layout/HorizontalOrganizationChart"/>
    <dgm:cxn modelId="{02E2D553-7681-4932-B7CF-963751C89C0C}" type="presParOf" srcId="{E4420017-3E27-4BEF-84B4-138987A9300E}" destId="{5176D5B1-23D8-459D-991E-A8853B8D3FAE}" srcOrd="1" destOrd="0" presId="urn:microsoft.com/office/officeart/2009/3/layout/HorizontalOrganizationChart"/>
    <dgm:cxn modelId="{8BBDAF1E-AD1A-4E04-A92E-5062D351A494}" type="presParOf" srcId="{E4420017-3E27-4BEF-84B4-138987A9300E}" destId="{ADE0BAB3-F841-4A72-9D3D-104746F39CE6}" srcOrd="2" destOrd="0" presId="urn:microsoft.com/office/officeart/2009/3/layout/HorizontalOrganizationChart"/>
    <dgm:cxn modelId="{8A3B0B7B-A874-4DFC-A41C-340D64C5251C}" type="presParOf" srcId="{2C2B29CF-CC78-4F04-9A15-11339572473A}" destId="{A0C8A05C-F036-49C1-B684-5685489A51A8}" srcOrd="5" destOrd="0" presId="urn:microsoft.com/office/officeart/2009/3/layout/HorizontalOrganizationChart"/>
    <dgm:cxn modelId="{1BDBD28F-0995-479E-B6CE-3CFA107B1E62}" type="presParOf" srcId="{A0C8A05C-F036-49C1-B684-5685489A51A8}" destId="{94032D35-2DF8-4AC5-B080-7CDB71725A6F}" srcOrd="0" destOrd="0" presId="urn:microsoft.com/office/officeart/2009/3/layout/HorizontalOrganizationChart"/>
    <dgm:cxn modelId="{349504E0-5B07-4C13-977B-1B4F50A4CCC3}" type="presParOf" srcId="{94032D35-2DF8-4AC5-B080-7CDB71725A6F}" destId="{36818681-3654-4F4F-B662-DFDE76D2CE90}" srcOrd="0" destOrd="0" presId="urn:microsoft.com/office/officeart/2009/3/layout/HorizontalOrganizationChart"/>
    <dgm:cxn modelId="{9DFDBD88-7BFA-4BB3-BD22-F4BA14512E24}" type="presParOf" srcId="{94032D35-2DF8-4AC5-B080-7CDB71725A6F}" destId="{27AAD154-E5A7-442D-B726-C84E12A0F47A}" srcOrd="1" destOrd="0" presId="urn:microsoft.com/office/officeart/2009/3/layout/HorizontalOrganizationChart"/>
    <dgm:cxn modelId="{C4A4163C-864F-4FAB-942A-CE9645367FD1}" type="presParOf" srcId="{A0C8A05C-F036-49C1-B684-5685489A51A8}" destId="{959EEC12-EF38-40C1-B50C-C37F5E960C4F}" srcOrd="1" destOrd="0" presId="urn:microsoft.com/office/officeart/2009/3/layout/HorizontalOrganizationChart"/>
    <dgm:cxn modelId="{47596798-2276-4218-B694-2D9F2B1D1E9E}" type="presParOf" srcId="{959EEC12-EF38-40C1-B50C-C37F5E960C4F}" destId="{571F013B-2E1B-46BD-B4B8-032253831B45}" srcOrd="0" destOrd="0" presId="urn:microsoft.com/office/officeart/2009/3/layout/HorizontalOrganizationChart"/>
    <dgm:cxn modelId="{FA05CF29-FFF7-4431-A3ED-4938984D37AE}" type="presParOf" srcId="{959EEC12-EF38-40C1-B50C-C37F5E960C4F}" destId="{586490B8-70F0-4B96-B020-74589E6971C3}" srcOrd="1" destOrd="0" presId="urn:microsoft.com/office/officeart/2009/3/layout/HorizontalOrganizationChart"/>
    <dgm:cxn modelId="{61BEA476-56F5-4644-8247-0CC8CB58E636}" type="presParOf" srcId="{586490B8-70F0-4B96-B020-74589E6971C3}" destId="{A9E3D85B-4063-4548-AEDA-64C27C2C5432}" srcOrd="0" destOrd="0" presId="urn:microsoft.com/office/officeart/2009/3/layout/HorizontalOrganizationChart"/>
    <dgm:cxn modelId="{EE7E9B64-6DFC-4B44-A950-668E03DE02C7}" type="presParOf" srcId="{A9E3D85B-4063-4548-AEDA-64C27C2C5432}" destId="{0CCDA073-8D74-49CC-8296-FD4ACA05D4CA}" srcOrd="0" destOrd="0" presId="urn:microsoft.com/office/officeart/2009/3/layout/HorizontalOrganizationChart"/>
    <dgm:cxn modelId="{FA033B1A-F990-4488-915F-27BEBBC606E6}" type="presParOf" srcId="{A9E3D85B-4063-4548-AEDA-64C27C2C5432}" destId="{B14B14A9-A0B7-4E1D-B60F-9FC9483F18A8}" srcOrd="1" destOrd="0" presId="urn:microsoft.com/office/officeart/2009/3/layout/HorizontalOrganizationChart"/>
    <dgm:cxn modelId="{B90C10F1-6050-41A2-AD78-69AA23CF71CB}" type="presParOf" srcId="{586490B8-70F0-4B96-B020-74589E6971C3}" destId="{C149DCAC-E683-426D-BD9D-7A27C6EAE274}" srcOrd="1" destOrd="0" presId="urn:microsoft.com/office/officeart/2009/3/layout/HorizontalOrganizationChart"/>
    <dgm:cxn modelId="{ED4E37F1-3C90-4E44-8232-98D5679FA2F3}" type="presParOf" srcId="{586490B8-70F0-4B96-B020-74589E6971C3}" destId="{6A36DBDA-0B41-4077-89AE-9F445FFCA72C}" srcOrd="2" destOrd="0" presId="urn:microsoft.com/office/officeart/2009/3/layout/HorizontalOrganizationChart"/>
    <dgm:cxn modelId="{19EDF0D0-2429-4CC6-A92C-0174A6B6AC67}" type="presParOf" srcId="{959EEC12-EF38-40C1-B50C-C37F5E960C4F}" destId="{D833017A-6A6F-4D87-A81C-DB45783B3B91}" srcOrd="2" destOrd="0" presId="urn:microsoft.com/office/officeart/2009/3/layout/HorizontalOrganizationChart"/>
    <dgm:cxn modelId="{4111543C-68E7-487C-BFCF-A186F07A7E0D}" type="presParOf" srcId="{959EEC12-EF38-40C1-B50C-C37F5E960C4F}" destId="{DDBED761-C886-464A-A3EC-72FEBF4BF82E}" srcOrd="3" destOrd="0" presId="urn:microsoft.com/office/officeart/2009/3/layout/HorizontalOrganizationChart"/>
    <dgm:cxn modelId="{BBA83AFB-8784-44A5-AD4E-61324817BA5E}" type="presParOf" srcId="{DDBED761-C886-464A-A3EC-72FEBF4BF82E}" destId="{1D4F73CC-BC3A-4A48-80C8-2A9395E132B7}" srcOrd="0" destOrd="0" presId="urn:microsoft.com/office/officeart/2009/3/layout/HorizontalOrganizationChart"/>
    <dgm:cxn modelId="{E5E7DB76-8D52-471C-A7F1-813CA4608179}" type="presParOf" srcId="{1D4F73CC-BC3A-4A48-80C8-2A9395E132B7}" destId="{B0229157-E1DB-4EDF-BDE0-8DF2107AEAE0}" srcOrd="0" destOrd="0" presId="urn:microsoft.com/office/officeart/2009/3/layout/HorizontalOrganizationChart"/>
    <dgm:cxn modelId="{25D4C709-1B08-4D47-BBB5-FB8E85F0954B}" type="presParOf" srcId="{1D4F73CC-BC3A-4A48-80C8-2A9395E132B7}" destId="{57318B04-F86D-4AB2-9F16-80422C44F1C5}" srcOrd="1" destOrd="0" presId="urn:microsoft.com/office/officeart/2009/3/layout/HorizontalOrganizationChart"/>
    <dgm:cxn modelId="{42428487-8BE8-43B0-B552-25F022707445}" type="presParOf" srcId="{DDBED761-C886-464A-A3EC-72FEBF4BF82E}" destId="{78EA7854-F87F-426F-9A84-66EC306EB008}" srcOrd="1" destOrd="0" presId="urn:microsoft.com/office/officeart/2009/3/layout/HorizontalOrganizationChart"/>
    <dgm:cxn modelId="{9ACFEC26-1638-415B-A122-4FDA79037D99}" type="presParOf" srcId="{DDBED761-C886-464A-A3EC-72FEBF4BF82E}" destId="{93119B8F-BC62-42E1-9EB3-FAFD9A824EC1}" srcOrd="2" destOrd="0" presId="urn:microsoft.com/office/officeart/2009/3/layout/HorizontalOrganizationChart"/>
    <dgm:cxn modelId="{D3ECEB44-1E34-4B6E-8ECD-53A8E382B3AF}" type="presParOf" srcId="{959EEC12-EF38-40C1-B50C-C37F5E960C4F}" destId="{86D21FC4-65D5-4552-B09E-FABD0A366DCE}" srcOrd="4" destOrd="0" presId="urn:microsoft.com/office/officeart/2009/3/layout/HorizontalOrganizationChart"/>
    <dgm:cxn modelId="{8232AB7B-CE1D-4967-9AED-A7E9494F14D6}" type="presParOf" srcId="{959EEC12-EF38-40C1-B50C-C37F5E960C4F}" destId="{DF443A98-5A04-4FE6-9C6B-0DBABE2DFD75}" srcOrd="5" destOrd="0" presId="urn:microsoft.com/office/officeart/2009/3/layout/HorizontalOrganizationChart"/>
    <dgm:cxn modelId="{EC410295-F963-4511-B945-5640A237CD8C}" type="presParOf" srcId="{DF443A98-5A04-4FE6-9C6B-0DBABE2DFD75}" destId="{BB118A4E-8EEB-4592-ADDF-C8D6A1FA136A}" srcOrd="0" destOrd="0" presId="urn:microsoft.com/office/officeart/2009/3/layout/HorizontalOrganizationChart"/>
    <dgm:cxn modelId="{B31E4280-CAF9-4DCE-90C8-88427F41AA4B}" type="presParOf" srcId="{BB118A4E-8EEB-4592-ADDF-C8D6A1FA136A}" destId="{63576DB6-47BF-4D63-ABDA-89E7CFA62913}" srcOrd="0" destOrd="0" presId="urn:microsoft.com/office/officeart/2009/3/layout/HorizontalOrganizationChart"/>
    <dgm:cxn modelId="{760472B7-D27F-4C9D-9A80-9B3CD363A9AF}" type="presParOf" srcId="{BB118A4E-8EEB-4592-ADDF-C8D6A1FA136A}" destId="{51D987CD-0A66-4F9E-88AC-BE22B21C10B6}" srcOrd="1" destOrd="0" presId="urn:microsoft.com/office/officeart/2009/3/layout/HorizontalOrganizationChart"/>
    <dgm:cxn modelId="{0118883D-2C69-4C7F-94FE-012B1B524FFF}" type="presParOf" srcId="{DF443A98-5A04-4FE6-9C6B-0DBABE2DFD75}" destId="{1190AF3C-0177-46DA-8CE1-A0D40F1BDF10}" srcOrd="1" destOrd="0" presId="urn:microsoft.com/office/officeart/2009/3/layout/HorizontalOrganizationChart"/>
    <dgm:cxn modelId="{0BBFC8E9-E9EF-45E8-87E3-1CF51188F5BD}" type="presParOf" srcId="{DF443A98-5A04-4FE6-9C6B-0DBABE2DFD75}" destId="{E5F631EB-516A-40A0-8FEC-360E759F7BC6}" srcOrd="2" destOrd="0" presId="urn:microsoft.com/office/officeart/2009/3/layout/HorizontalOrganizationChart"/>
    <dgm:cxn modelId="{148B31AB-2475-4560-9804-C9B0709554ED}" type="presParOf" srcId="{959EEC12-EF38-40C1-B50C-C37F5E960C4F}" destId="{9EE180AD-BF7C-4A29-A675-3D56B803868C}" srcOrd="6" destOrd="0" presId="urn:microsoft.com/office/officeart/2009/3/layout/HorizontalOrganizationChart"/>
    <dgm:cxn modelId="{F94CFA33-6F57-4F9B-BA09-D228C8ECD4B7}" type="presParOf" srcId="{959EEC12-EF38-40C1-B50C-C37F5E960C4F}" destId="{E38D84B0-5D53-4582-93FE-8CC93D38E33E}" srcOrd="7" destOrd="0" presId="urn:microsoft.com/office/officeart/2009/3/layout/HorizontalOrganizationChart"/>
    <dgm:cxn modelId="{4AD50245-7D7A-4F2A-B704-076B28F92159}" type="presParOf" srcId="{E38D84B0-5D53-4582-93FE-8CC93D38E33E}" destId="{FAFBDD87-230E-4E73-A1DB-3D5332D8D396}" srcOrd="0" destOrd="0" presId="urn:microsoft.com/office/officeart/2009/3/layout/HorizontalOrganizationChart"/>
    <dgm:cxn modelId="{01C0D4B6-0EDB-4897-A057-098AB98AE9F9}" type="presParOf" srcId="{FAFBDD87-230E-4E73-A1DB-3D5332D8D396}" destId="{BA6F936B-D0D5-4405-8DC6-45FF583B426E}" srcOrd="0" destOrd="0" presId="urn:microsoft.com/office/officeart/2009/3/layout/HorizontalOrganizationChart"/>
    <dgm:cxn modelId="{C59DCE40-62FA-459A-8C02-26025334A228}" type="presParOf" srcId="{FAFBDD87-230E-4E73-A1DB-3D5332D8D396}" destId="{75FDCDB8-9A9D-49EB-9954-798017146974}" srcOrd="1" destOrd="0" presId="urn:microsoft.com/office/officeart/2009/3/layout/HorizontalOrganizationChart"/>
    <dgm:cxn modelId="{35A5F9C1-BE38-4011-8F4B-F2BB601D7FFE}" type="presParOf" srcId="{E38D84B0-5D53-4582-93FE-8CC93D38E33E}" destId="{8B677C4E-2376-4827-82F1-D67C80C0881B}" srcOrd="1" destOrd="0" presId="urn:microsoft.com/office/officeart/2009/3/layout/HorizontalOrganizationChart"/>
    <dgm:cxn modelId="{52CCC8B9-0F7C-43EF-BBC8-3F18FA064EFA}" type="presParOf" srcId="{E38D84B0-5D53-4582-93FE-8CC93D38E33E}" destId="{43ACC40F-968E-44E8-A6A3-DE00987F91F2}" srcOrd="2" destOrd="0" presId="urn:microsoft.com/office/officeart/2009/3/layout/HorizontalOrganizationChart"/>
    <dgm:cxn modelId="{A39E55EA-C68B-4177-8789-4B72C297E451}" type="presParOf" srcId="{A0C8A05C-F036-49C1-B684-5685489A51A8}" destId="{B1553E59-7273-4B0F-9D43-A8C61DFCE746}" srcOrd="2" destOrd="0" presId="urn:microsoft.com/office/officeart/2009/3/layout/HorizontalOrganizationChart"/>
    <dgm:cxn modelId="{194071AC-C97C-4984-8507-9183AE788D82}" type="presParOf" srcId="{2C2B29CF-CC78-4F04-9A15-11339572473A}" destId="{E9C06627-D5DB-4407-B93C-725816CAEF41}" srcOrd="6" destOrd="0" presId="urn:microsoft.com/office/officeart/2009/3/layout/HorizontalOrganizationChart"/>
    <dgm:cxn modelId="{141754CD-2363-45E8-BA71-D7C03681C551}" type="presParOf" srcId="{E9C06627-D5DB-4407-B93C-725816CAEF41}" destId="{2FE02E32-5C64-4AAA-928A-2130FBFEA591}" srcOrd="0" destOrd="0" presId="urn:microsoft.com/office/officeart/2009/3/layout/HorizontalOrganizationChart"/>
    <dgm:cxn modelId="{F06AA586-ECBF-42C7-BF1E-AA71C8138CCD}" type="presParOf" srcId="{2FE02E32-5C64-4AAA-928A-2130FBFEA591}" destId="{439E7BE2-478A-422F-89CA-00D86A18C3C7}" srcOrd="0" destOrd="0" presId="urn:microsoft.com/office/officeart/2009/3/layout/HorizontalOrganizationChart"/>
    <dgm:cxn modelId="{261448A6-A69A-4E8F-8A73-A1FF006F8ED6}" type="presParOf" srcId="{2FE02E32-5C64-4AAA-928A-2130FBFEA591}" destId="{4E733E7F-D175-4856-A33A-08244FFABEE4}" srcOrd="1" destOrd="0" presId="urn:microsoft.com/office/officeart/2009/3/layout/HorizontalOrganizationChart"/>
    <dgm:cxn modelId="{75103B5D-9D9F-4D7C-8FFF-16A1220C31D2}" type="presParOf" srcId="{E9C06627-D5DB-4407-B93C-725816CAEF41}" destId="{402EDF49-B8EA-47CB-89C1-1831E36CB701}" srcOrd="1" destOrd="0" presId="urn:microsoft.com/office/officeart/2009/3/layout/HorizontalOrganizationChart"/>
    <dgm:cxn modelId="{7EFEE340-5378-44B2-9D39-07872DD46941}" type="presParOf" srcId="{402EDF49-B8EA-47CB-89C1-1831E36CB701}" destId="{059A84D0-723E-4932-AD4F-0F86AC7ADAB7}" srcOrd="0" destOrd="0" presId="urn:microsoft.com/office/officeart/2009/3/layout/HorizontalOrganizationChart"/>
    <dgm:cxn modelId="{44D5F41F-CDB0-4EDA-81FB-206570540317}" type="presParOf" srcId="{402EDF49-B8EA-47CB-89C1-1831E36CB701}" destId="{497127DC-9BA3-4037-85D0-CE654D719286}" srcOrd="1" destOrd="0" presId="urn:microsoft.com/office/officeart/2009/3/layout/HorizontalOrganizationChart"/>
    <dgm:cxn modelId="{F02947CB-F41B-497B-8405-BBB4F512A81D}" type="presParOf" srcId="{497127DC-9BA3-4037-85D0-CE654D719286}" destId="{0E4B4874-FC19-4AE9-9BBC-7F678389F461}" srcOrd="0" destOrd="0" presId="urn:microsoft.com/office/officeart/2009/3/layout/HorizontalOrganizationChart"/>
    <dgm:cxn modelId="{A8091EDE-E6A4-48FA-B5AD-0CF0A9DB6B50}" type="presParOf" srcId="{0E4B4874-FC19-4AE9-9BBC-7F678389F461}" destId="{46AB85B8-1429-44CF-80C5-5F878F65A369}" srcOrd="0" destOrd="0" presId="urn:microsoft.com/office/officeart/2009/3/layout/HorizontalOrganizationChart"/>
    <dgm:cxn modelId="{305B1084-6A23-4D5D-9563-94495CF18BCC}" type="presParOf" srcId="{0E4B4874-FC19-4AE9-9BBC-7F678389F461}" destId="{01563C17-B73D-457B-8967-CF5DABB5F497}" srcOrd="1" destOrd="0" presId="urn:microsoft.com/office/officeart/2009/3/layout/HorizontalOrganizationChart"/>
    <dgm:cxn modelId="{666A3B23-DF49-457E-BC90-AEAF44A1EF04}" type="presParOf" srcId="{497127DC-9BA3-4037-85D0-CE654D719286}" destId="{F57ED135-887F-4CFE-B0B3-12780C9B91AC}" srcOrd="1" destOrd="0" presId="urn:microsoft.com/office/officeart/2009/3/layout/HorizontalOrganizationChart"/>
    <dgm:cxn modelId="{6D0F237D-0F3F-46B0-A549-7A462C5E52B7}" type="presParOf" srcId="{497127DC-9BA3-4037-85D0-CE654D719286}" destId="{5B50718C-2B7D-4921-ACC4-A89F706C5EF6}" srcOrd="2" destOrd="0" presId="urn:microsoft.com/office/officeart/2009/3/layout/HorizontalOrganizationChart"/>
    <dgm:cxn modelId="{7B687118-96F6-44DE-AD67-CA341041AEC1}" type="presParOf" srcId="{402EDF49-B8EA-47CB-89C1-1831E36CB701}" destId="{D1914BB8-CF1E-4325-A41B-19A93E7E01BA}" srcOrd="2" destOrd="0" presId="urn:microsoft.com/office/officeart/2009/3/layout/HorizontalOrganizationChart"/>
    <dgm:cxn modelId="{6C433720-E3AC-4B0B-8074-2C8673CF95D2}" type="presParOf" srcId="{402EDF49-B8EA-47CB-89C1-1831E36CB701}" destId="{D1916952-4F77-486D-BE46-0611E05B4CC4}" srcOrd="3" destOrd="0" presId="urn:microsoft.com/office/officeart/2009/3/layout/HorizontalOrganizationChart"/>
    <dgm:cxn modelId="{C93DA283-E7FD-4ED8-8EBD-5929605AFC40}" type="presParOf" srcId="{D1916952-4F77-486D-BE46-0611E05B4CC4}" destId="{90BB0B6E-1972-4320-8654-9C9FD83432FE}" srcOrd="0" destOrd="0" presId="urn:microsoft.com/office/officeart/2009/3/layout/HorizontalOrganizationChart"/>
    <dgm:cxn modelId="{1E1E9A40-31A8-4A3F-BA4B-5C0511E86BB4}" type="presParOf" srcId="{90BB0B6E-1972-4320-8654-9C9FD83432FE}" destId="{F7459F0F-68E4-4967-95F3-36A09214FDE4}" srcOrd="0" destOrd="0" presId="urn:microsoft.com/office/officeart/2009/3/layout/HorizontalOrganizationChart"/>
    <dgm:cxn modelId="{4CD6B125-6EB1-429E-9FB5-EA0D8C270A8F}" type="presParOf" srcId="{90BB0B6E-1972-4320-8654-9C9FD83432FE}" destId="{B538DA2A-091F-44D0-B70D-36374B33C195}" srcOrd="1" destOrd="0" presId="urn:microsoft.com/office/officeart/2009/3/layout/HorizontalOrganizationChart"/>
    <dgm:cxn modelId="{9298EE44-FA4C-4F4D-8E5A-FE5AC559050B}" type="presParOf" srcId="{D1916952-4F77-486D-BE46-0611E05B4CC4}" destId="{E1AA900D-A4CC-4E1B-A842-73DDF363E246}" srcOrd="1" destOrd="0" presId="urn:microsoft.com/office/officeart/2009/3/layout/HorizontalOrganizationChart"/>
    <dgm:cxn modelId="{BA8C317A-AECE-4621-A5F1-F294721AD7D2}" type="presParOf" srcId="{D1916952-4F77-486D-BE46-0611E05B4CC4}" destId="{1D5278BD-E5BD-43E1-92F0-16D7F5491D9D}" srcOrd="2" destOrd="0" presId="urn:microsoft.com/office/officeart/2009/3/layout/HorizontalOrganizationChart"/>
    <dgm:cxn modelId="{7F7BA759-7576-4455-AC4F-1337E63DA9F5}" type="presParOf" srcId="{E9C06627-D5DB-4407-B93C-725816CAEF41}" destId="{2A02C11A-5E0C-47A3-949E-24DB34E9C00B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08FBFF4-53E5-4FB9-A508-FEB6B45A2648}" type="doc">
      <dgm:prSet loTypeId="urn:microsoft.com/office/officeart/2005/8/layout/vProcess5" loCatId="process" qsTypeId="urn:microsoft.com/office/officeart/2005/8/quickstyle/simple4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043C50C5-A93C-4E13-A7FC-42857829055A}">
      <dgm:prSet/>
      <dgm:spPr/>
      <dgm:t>
        <a:bodyPr/>
        <a:lstStyle/>
        <a:p>
          <a:r>
            <a:rPr lang="es-CL"/>
            <a:t>Este patrón de diseño se encuentra enfocado en proteger a los clientes de recursos remoto( microservicio o BD lookup) de fallar cuando otro recurso se encuentra enviando errores o su desempeño es lento.</a:t>
          </a:r>
          <a:endParaRPr lang="en-US"/>
        </a:p>
      </dgm:t>
    </dgm:pt>
    <dgm:pt modelId="{AC0ABDED-42B5-4564-A32E-B9453E9344C1}" type="parTrans" cxnId="{C9FF9E79-5B8B-4C0D-B986-5F3B73327E3E}">
      <dgm:prSet/>
      <dgm:spPr/>
      <dgm:t>
        <a:bodyPr/>
        <a:lstStyle/>
        <a:p>
          <a:endParaRPr lang="en-US"/>
        </a:p>
      </dgm:t>
    </dgm:pt>
    <dgm:pt modelId="{7D53B66B-3687-4E84-B0D1-6384BB7DA94E}" type="sibTrans" cxnId="{C9FF9E79-5B8B-4C0D-B986-5F3B73327E3E}">
      <dgm:prSet/>
      <dgm:spPr/>
      <dgm:t>
        <a:bodyPr/>
        <a:lstStyle/>
        <a:p>
          <a:endParaRPr lang="en-US"/>
        </a:p>
      </dgm:t>
    </dgm:pt>
    <dgm:pt modelId="{35063199-EAA7-4DBE-B21C-974EC3611158}">
      <dgm:prSet/>
      <dgm:spPr/>
      <dgm:t>
        <a:bodyPr/>
        <a:lstStyle/>
        <a:p>
          <a:r>
            <a:rPr lang="es-CL"/>
            <a:t>El objetivo de este patrón es permitir al cliente “Fail Fast”, para no consumir recursos como BD o Thread Pools, y previene que los problemas de los recursos remotos se propaguen al cliente.</a:t>
          </a:r>
          <a:endParaRPr lang="en-US"/>
        </a:p>
      </dgm:t>
    </dgm:pt>
    <dgm:pt modelId="{9D0448DC-69EA-45D4-B504-26D7BA326732}" type="parTrans" cxnId="{3F3216F2-C061-49C6-911A-545454069598}">
      <dgm:prSet/>
      <dgm:spPr/>
      <dgm:t>
        <a:bodyPr/>
        <a:lstStyle/>
        <a:p>
          <a:endParaRPr lang="en-US"/>
        </a:p>
      </dgm:t>
    </dgm:pt>
    <dgm:pt modelId="{387347F3-8348-4BA3-A0C2-71B83C1F46B1}" type="sibTrans" cxnId="{3F3216F2-C061-49C6-911A-545454069598}">
      <dgm:prSet/>
      <dgm:spPr/>
      <dgm:t>
        <a:bodyPr/>
        <a:lstStyle/>
        <a:p>
          <a:endParaRPr lang="en-US"/>
        </a:p>
      </dgm:t>
    </dgm:pt>
    <dgm:pt modelId="{EB5A85CE-C4A4-40A1-9590-7DD097B7356E}">
      <dgm:prSet/>
      <dgm:spPr/>
      <dgm:t>
        <a:bodyPr/>
        <a:lstStyle/>
        <a:p>
          <a:r>
            <a:rPr lang="es-CL"/>
            <a:t>Existen 4 patrones de resiliencia que implementa hystrix (Circuit Breakers, Fallbacks y BulkHeads)</a:t>
          </a:r>
          <a:endParaRPr lang="en-US"/>
        </a:p>
      </dgm:t>
    </dgm:pt>
    <dgm:pt modelId="{BC084F6A-86D9-428F-8F04-A6A9AD3AEB59}" type="parTrans" cxnId="{B44552D2-2F94-4DE1-99D4-1CF7E1BCE9DB}">
      <dgm:prSet/>
      <dgm:spPr/>
      <dgm:t>
        <a:bodyPr/>
        <a:lstStyle/>
        <a:p>
          <a:endParaRPr lang="en-US"/>
        </a:p>
      </dgm:t>
    </dgm:pt>
    <dgm:pt modelId="{C2E2CD7C-34CE-4FE2-8F0A-3C6BF56D7A2D}" type="sibTrans" cxnId="{B44552D2-2F94-4DE1-99D4-1CF7E1BCE9DB}">
      <dgm:prSet/>
      <dgm:spPr/>
      <dgm:t>
        <a:bodyPr/>
        <a:lstStyle/>
        <a:p>
          <a:endParaRPr lang="en-US"/>
        </a:p>
      </dgm:t>
    </dgm:pt>
    <dgm:pt modelId="{7AB07790-8CC1-473A-A8FB-7F676543F363}" type="pres">
      <dgm:prSet presAssocID="{908FBFF4-53E5-4FB9-A508-FEB6B45A2648}" presName="outerComposite" presStyleCnt="0">
        <dgm:presLayoutVars>
          <dgm:chMax val="5"/>
          <dgm:dir/>
          <dgm:resizeHandles val="exact"/>
        </dgm:presLayoutVars>
      </dgm:prSet>
      <dgm:spPr/>
    </dgm:pt>
    <dgm:pt modelId="{648BDD19-CCA6-49B1-B340-3FD9F3202783}" type="pres">
      <dgm:prSet presAssocID="{908FBFF4-53E5-4FB9-A508-FEB6B45A2648}" presName="dummyMaxCanvas" presStyleCnt="0">
        <dgm:presLayoutVars/>
      </dgm:prSet>
      <dgm:spPr/>
    </dgm:pt>
    <dgm:pt modelId="{9FC06E00-0878-4489-8C4B-6B705E61D7B7}" type="pres">
      <dgm:prSet presAssocID="{908FBFF4-53E5-4FB9-A508-FEB6B45A2648}" presName="ThreeNodes_1" presStyleLbl="node1" presStyleIdx="0" presStyleCnt="3">
        <dgm:presLayoutVars>
          <dgm:bulletEnabled val="1"/>
        </dgm:presLayoutVars>
      </dgm:prSet>
      <dgm:spPr/>
    </dgm:pt>
    <dgm:pt modelId="{DA86BEAF-2D7A-48F0-A033-6B4CA823C213}" type="pres">
      <dgm:prSet presAssocID="{908FBFF4-53E5-4FB9-A508-FEB6B45A2648}" presName="ThreeNodes_2" presStyleLbl="node1" presStyleIdx="1" presStyleCnt="3">
        <dgm:presLayoutVars>
          <dgm:bulletEnabled val="1"/>
        </dgm:presLayoutVars>
      </dgm:prSet>
      <dgm:spPr/>
    </dgm:pt>
    <dgm:pt modelId="{6F1B2714-E30E-484E-ADC9-64B9D9CBAA63}" type="pres">
      <dgm:prSet presAssocID="{908FBFF4-53E5-4FB9-A508-FEB6B45A2648}" presName="ThreeNodes_3" presStyleLbl="node1" presStyleIdx="2" presStyleCnt="3">
        <dgm:presLayoutVars>
          <dgm:bulletEnabled val="1"/>
        </dgm:presLayoutVars>
      </dgm:prSet>
      <dgm:spPr/>
    </dgm:pt>
    <dgm:pt modelId="{F3351B84-3D2B-4062-83C9-292AFDB5E04F}" type="pres">
      <dgm:prSet presAssocID="{908FBFF4-53E5-4FB9-A508-FEB6B45A2648}" presName="ThreeConn_1-2" presStyleLbl="fgAccFollowNode1" presStyleIdx="0" presStyleCnt="2">
        <dgm:presLayoutVars>
          <dgm:bulletEnabled val="1"/>
        </dgm:presLayoutVars>
      </dgm:prSet>
      <dgm:spPr/>
    </dgm:pt>
    <dgm:pt modelId="{73CCD13F-6373-4E8C-872B-E4DEA92E786F}" type="pres">
      <dgm:prSet presAssocID="{908FBFF4-53E5-4FB9-A508-FEB6B45A2648}" presName="ThreeConn_2-3" presStyleLbl="fgAccFollowNode1" presStyleIdx="1" presStyleCnt="2">
        <dgm:presLayoutVars>
          <dgm:bulletEnabled val="1"/>
        </dgm:presLayoutVars>
      </dgm:prSet>
      <dgm:spPr/>
    </dgm:pt>
    <dgm:pt modelId="{98D69DD9-52D9-405F-B892-153357EC5D9E}" type="pres">
      <dgm:prSet presAssocID="{908FBFF4-53E5-4FB9-A508-FEB6B45A2648}" presName="ThreeNodes_1_text" presStyleLbl="node1" presStyleIdx="2" presStyleCnt="3">
        <dgm:presLayoutVars>
          <dgm:bulletEnabled val="1"/>
        </dgm:presLayoutVars>
      </dgm:prSet>
      <dgm:spPr/>
    </dgm:pt>
    <dgm:pt modelId="{246E6C88-511F-4FF5-9638-713FB3CB89FC}" type="pres">
      <dgm:prSet presAssocID="{908FBFF4-53E5-4FB9-A508-FEB6B45A2648}" presName="ThreeNodes_2_text" presStyleLbl="node1" presStyleIdx="2" presStyleCnt="3">
        <dgm:presLayoutVars>
          <dgm:bulletEnabled val="1"/>
        </dgm:presLayoutVars>
      </dgm:prSet>
      <dgm:spPr/>
    </dgm:pt>
    <dgm:pt modelId="{B2BF3ACF-A7F1-4D90-B9CD-7C97AFAD05E8}" type="pres">
      <dgm:prSet presAssocID="{908FBFF4-53E5-4FB9-A508-FEB6B45A2648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DF651A40-9854-486A-910E-F48AA397C1D3}" type="presOf" srcId="{35063199-EAA7-4DBE-B21C-974EC3611158}" destId="{DA86BEAF-2D7A-48F0-A033-6B4CA823C213}" srcOrd="0" destOrd="0" presId="urn:microsoft.com/office/officeart/2005/8/layout/vProcess5"/>
    <dgm:cxn modelId="{CCC8AD44-E050-4445-A5F6-21DEC7B70377}" type="presOf" srcId="{7D53B66B-3687-4E84-B0D1-6384BB7DA94E}" destId="{F3351B84-3D2B-4062-83C9-292AFDB5E04F}" srcOrd="0" destOrd="0" presId="urn:microsoft.com/office/officeart/2005/8/layout/vProcess5"/>
    <dgm:cxn modelId="{51E95C6B-0E30-4A28-B7B3-97C6AC296A1F}" type="presOf" srcId="{35063199-EAA7-4DBE-B21C-974EC3611158}" destId="{246E6C88-511F-4FF5-9638-713FB3CB89FC}" srcOrd="1" destOrd="0" presId="urn:microsoft.com/office/officeart/2005/8/layout/vProcess5"/>
    <dgm:cxn modelId="{C9FF9E79-5B8B-4C0D-B986-5F3B73327E3E}" srcId="{908FBFF4-53E5-4FB9-A508-FEB6B45A2648}" destId="{043C50C5-A93C-4E13-A7FC-42857829055A}" srcOrd="0" destOrd="0" parTransId="{AC0ABDED-42B5-4564-A32E-B9453E9344C1}" sibTransId="{7D53B66B-3687-4E84-B0D1-6384BB7DA94E}"/>
    <dgm:cxn modelId="{B39DEC95-5B8E-4C3A-9C25-174DAA128DDE}" type="presOf" srcId="{387347F3-8348-4BA3-A0C2-71B83C1F46B1}" destId="{73CCD13F-6373-4E8C-872B-E4DEA92E786F}" srcOrd="0" destOrd="0" presId="urn:microsoft.com/office/officeart/2005/8/layout/vProcess5"/>
    <dgm:cxn modelId="{045F199F-C599-49DF-A044-5454B7C2E2E1}" type="presOf" srcId="{EB5A85CE-C4A4-40A1-9590-7DD097B7356E}" destId="{B2BF3ACF-A7F1-4D90-B9CD-7C97AFAD05E8}" srcOrd="1" destOrd="0" presId="urn:microsoft.com/office/officeart/2005/8/layout/vProcess5"/>
    <dgm:cxn modelId="{B57FE2A2-5E07-4F2E-9D44-B0631BB44375}" type="presOf" srcId="{908FBFF4-53E5-4FB9-A508-FEB6B45A2648}" destId="{7AB07790-8CC1-473A-A8FB-7F676543F363}" srcOrd="0" destOrd="0" presId="urn:microsoft.com/office/officeart/2005/8/layout/vProcess5"/>
    <dgm:cxn modelId="{676A6CBB-1C27-4C5C-85EB-46CE9B5281E3}" type="presOf" srcId="{043C50C5-A93C-4E13-A7FC-42857829055A}" destId="{9FC06E00-0878-4489-8C4B-6B705E61D7B7}" srcOrd="0" destOrd="0" presId="urn:microsoft.com/office/officeart/2005/8/layout/vProcess5"/>
    <dgm:cxn modelId="{097F00D2-5AFB-4DB4-A38E-F95CA2DDC293}" type="presOf" srcId="{EB5A85CE-C4A4-40A1-9590-7DD097B7356E}" destId="{6F1B2714-E30E-484E-ADC9-64B9D9CBAA63}" srcOrd="0" destOrd="0" presId="urn:microsoft.com/office/officeart/2005/8/layout/vProcess5"/>
    <dgm:cxn modelId="{B44552D2-2F94-4DE1-99D4-1CF7E1BCE9DB}" srcId="{908FBFF4-53E5-4FB9-A508-FEB6B45A2648}" destId="{EB5A85CE-C4A4-40A1-9590-7DD097B7356E}" srcOrd="2" destOrd="0" parTransId="{BC084F6A-86D9-428F-8F04-A6A9AD3AEB59}" sibTransId="{C2E2CD7C-34CE-4FE2-8F0A-3C6BF56D7A2D}"/>
    <dgm:cxn modelId="{3F3216F2-C061-49C6-911A-545454069598}" srcId="{908FBFF4-53E5-4FB9-A508-FEB6B45A2648}" destId="{35063199-EAA7-4DBE-B21C-974EC3611158}" srcOrd="1" destOrd="0" parTransId="{9D0448DC-69EA-45D4-B504-26D7BA326732}" sibTransId="{387347F3-8348-4BA3-A0C2-71B83C1F46B1}"/>
    <dgm:cxn modelId="{C17F81FC-96F2-4961-8769-66D234299CCE}" type="presOf" srcId="{043C50C5-A93C-4E13-A7FC-42857829055A}" destId="{98D69DD9-52D9-405F-B892-153357EC5D9E}" srcOrd="1" destOrd="0" presId="urn:microsoft.com/office/officeart/2005/8/layout/vProcess5"/>
    <dgm:cxn modelId="{25DB25AC-38D5-41E7-BE2F-EA8D85983A49}" type="presParOf" srcId="{7AB07790-8CC1-473A-A8FB-7F676543F363}" destId="{648BDD19-CCA6-49B1-B340-3FD9F3202783}" srcOrd="0" destOrd="0" presId="urn:microsoft.com/office/officeart/2005/8/layout/vProcess5"/>
    <dgm:cxn modelId="{DF323D65-4E36-4427-9147-198783B54DBB}" type="presParOf" srcId="{7AB07790-8CC1-473A-A8FB-7F676543F363}" destId="{9FC06E00-0878-4489-8C4B-6B705E61D7B7}" srcOrd="1" destOrd="0" presId="urn:microsoft.com/office/officeart/2005/8/layout/vProcess5"/>
    <dgm:cxn modelId="{6288BD44-AC22-4B70-9E22-6448FA03EBBA}" type="presParOf" srcId="{7AB07790-8CC1-473A-A8FB-7F676543F363}" destId="{DA86BEAF-2D7A-48F0-A033-6B4CA823C213}" srcOrd="2" destOrd="0" presId="urn:microsoft.com/office/officeart/2005/8/layout/vProcess5"/>
    <dgm:cxn modelId="{D1B058CF-DC04-4A25-8A43-92B1961E36C9}" type="presParOf" srcId="{7AB07790-8CC1-473A-A8FB-7F676543F363}" destId="{6F1B2714-E30E-484E-ADC9-64B9D9CBAA63}" srcOrd="3" destOrd="0" presId="urn:microsoft.com/office/officeart/2005/8/layout/vProcess5"/>
    <dgm:cxn modelId="{79B5524B-8D29-438F-8019-EE06E4EE65FE}" type="presParOf" srcId="{7AB07790-8CC1-473A-A8FB-7F676543F363}" destId="{F3351B84-3D2B-4062-83C9-292AFDB5E04F}" srcOrd="4" destOrd="0" presId="urn:microsoft.com/office/officeart/2005/8/layout/vProcess5"/>
    <dgm:cxn modelId="{8681D164-DAB4-454E-AFD5-D7D87A882326}" type="presParOf" srcId="{7AB07790-8CC1-473A-A8FB-7F676543F363}" destId="{73CCD13F-6373-4E8C-872B-E4DEA92E786F}" srcOrd="5" destOrd="0" presId="urn:microsoft.com/office/officeart/2005/8/layout/vProcess5"/>
    <dgm:cxn modelId="{979D00AB-2668-4D82-BD88-B3A3A725A315}" type="presParOf" srcId="{7AB07790-8CC1-473A-A8FB-7F676543F363}" destId="{98D69DD9-52D9-405F-B892-153357EC5D9E}" srcOrd="6" destOrd="0" presId="urn:microsoft.com/office/officeart/2005/8/layout/vProcess5"/>
    <dgm:cxn modelId="{31ED1782-C75B-40A6-A75F-2A03D75B8EDF}" type="presParOf" srcId="{7AB07790-8CC1-473A-A8FB-7F676543F363}" destId="{246E6C88-511F-4FF5-9638-713FB3CB89FC}" srcOrd="7" destOrd="0" presId="urn:microsoft.com/office/officeart/2005/8/layout/vProcess5"/>
    <dgm:cxn modelId="{2EB08340-D284-48FC-A0B8-47D4CD08C0CE}" type="presParOf" srcId="{7AB07790-8CC1-473A-A8FB-7F676543F363}" destId="{B2BF3ACF-A7F1-4D90-B9CD-7C97AFAD05E8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E22B9B5-1462-4339-B2E9-1876BC60BA3C}">
      <dsp:nvSpPr>
        <dsp:cNvPr id="0" name=""/>
        <dsp:cNvSpPr/>
      </dsp:nvSpPr>
      <dsp:spPr>
        <a:xfrm rot="5400000">
          <a:off x="-273058" y="884660"/>
          <a:ext cx="1373902" cy="16603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6CCE5A4-F816-4BEF-9F5C-7AC10EF104D2}">
      <dsp:nvSpPr>
        <dsp:cNvPr id="0" name=""/>
        <dsp:cNvSpPr/>
      </dsp:nvSpPr>
      <dsp:spPr>
        <a:xfrm>
          <a:off x="40065" y="3505"/>
          <a:ext cx="1844830" cy="1106898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1600" kern="1200"/>
            <a:t>Spring cloud – Spring OSS </a:t>
          </a:r>
          <a:endParaRPr lang="en-US" sz="1600" kern="1200"/>
        </a:p>
      </dsp:txBody>
      <dsp:txXfrm>
        <a:off x="72485" y="35925"/>
        <a:ext cx="1779990" cy="1042058"/>
      </dsp:txXfrm>
    </dsp:sp>
    <dsp:sp modelId="{D3E179D8-EDE8-4005-9FF0-07185E264626}">
      <dsp:nvSpPr>
        <dsp:cNvPr id="0" name=""/>
        <dsp:cNvSpPr/>
      </dsp:nvSpPr>
      <dsp:spPr>
        <a:xfrm rot="5400000">
          <a:off x="-273058" y="2268283"/>
          <a:ext cx="1373902" cy="166034"/>
        </a:xfrm>
        <a:prstGeom prst="rect">
          <a:avLst/>
        </a:prstGeom>
        <a:solidFill>
          <a:schemeClr val="accent5">
            <a:hueOff val="623724"/>
            <a:satOff val="-401"/>
            <a:lumOff val="274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6BA3BD4-8B2D-4FFD-BBE5-AE8C131E4665}">
      <dsp:nvSpPr>
        <dsp:cNvPr id="0" name=""/>
        <dsp:cNvSpPr/>
      </dsp:nvSpPr>
      <dsp:spPr>
        <a:xfrm>
          <a:off x="40065" y="1387128"/>
          <a:ext cx="1844830" cy="1106898"/>
        </a:xfrm>
        <a:prstGeom prst="roundRect">
          <a:avLst>
            <a:gd name="adj" fmla="val 10000"/>
          </a:avLst>
        </a:prstGeom>
        <a:solidFill>
          <a:schemeClr val="accent5">
            <a:hueOff val="567022"/>
            <a:satOff val="-365"/>
            <a:lumOff val="249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1600" kern="1200"/>
            <a:t>Que es el cloud?</a:t>
          </a:r>
          <a:endParaRPr lang="en-US" sz="1600" kern="1200"/>
        </a:p>
      </dsp:txBody>
      <dsp:txXfrm>
        <a:off x="72485" y="1419548"/>
        <a:ext cx="1779990" cy="1042058"/>
      </dsp:txXfrm>
    </dsp:sp>
    <dsp:sp modelId="{E5A34832-1376-44CA-80EE-1B5AE6418E7C}">
      <dsp:nvSpPr>
        <dsp:cNvPr id="0" name=""/>
        <dsp:cNvSpPr/>
      </dsp:nvSpPr>
      <dsp:spPr>
        <a:xfrm rot="5400000">
          <a:off x="-273058" y="3651906"/>
          <a:ext cx="1373902" cy="166034"/>
        </a:xfrm>
        <a:prstGeom prst="rect">
          <a:avLst/>
        </a:prstGeom>
        <a:solidFill>
          <a:schemeClr val="accent5">
            <a:hueOff val="1247448"/>
            <a:satOff val="-803"/>
            <a:lumOff val="549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2945A7A-43A2-4056-BE2B-C5B2954AA4F6}">
      <dsp:nvSpPr>
        <dsp:cNvPr id="0" name=""/>
        <dsp:cNvSpPr/>
      </dsp:nvSpPr>
      <dsp:spPr>
        <a:xfrm>
          <a:off x="40065" y="2770751"/>
          <a:ext cx="1844830" cy="1106898"/>
        </a:xfrm>
        <a:prstGeom prst="roundRect">
          <a:avLst>
            <a:gd name="adj" fmla="val 10000"/>
          </a:avLst>
        </a:prstGeom>
        <a:solidFill>
          <a:schemeClr val="accent5">
            <a:hueOff val="1134043"/>
            <a:satOff val="-730"/>
            <a:lumOff val="499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1600" kern="1200"/>
            <a:t>Microservicios – punto de inicio</a:t>
          </a:r>
          <a:endParaRPr lang="en-US" sz="1600" kern="1200"/>
        </a:p>
      </dsp:txBody>
      <dsp:txXfrm>
        <a:off x="72485" y="2803171"/>
        <a:ext cx="1779990" cy="1042058"/>
      </dsp:txXfrm>
    </dsp:sp>
    <dsp:sp modelId="{294239B4-0292-4B3F-984E-94DC5D131C1C}">
      <dsp:nvSpPr>
        <dsp:cNvPr id="0" name=""/>
        <dsp:cNvSpPr/>
      </dsp:nvSpPr>
      <dsp:spPr>
        <a:xfrm>
          <a:off x="418752" y="4343718"/>
          <a:ext cx="2443904" cy="166034"/>
        </a:xfrm>
        <a:prstGeom prst="rect">
          <a:avLst/>
        </a:prstGeom>
        <a:solidFill>
          <a:schemeClr val="accent5">
            <a:hueOff val="1871171"/>
            <a:satOff val="-1204"/>
            <a:lumOff val="82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6AA82EB-B5A5-4931-901C-A1E31C85D6AB}">
      <dsp:nvSpPr>
        <dsp:cNvPr id="0" name=""/>
        <dsp:cNvSpPr/>
      </dsp:nvSpPr>
      <dsp:spPr>
        <a:xfrm>
          <a:off x="40065" y="4154374"/>
          <a:ext cx="1844830" cy="1106898"/>
        </a:xfrm>
        <a:prstGeom prst="roundRect">
          <a:avLst>
            <a:gd name="adj" fmla="val 10000"/>
          </a:avLst>
        </a:prstGeom>
        <a:solidFill>
          <a:schemeClr val="accent5">
            <a:hueOff val="1701065"/>
            <a:satOff val="-1094"/>
            <a:lumOff val="748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1600" kern="1200"/>
            <a:t>Estrategia de implementación</a:t>
          </a:r>
          <a:endParaRPr lang="en-US" sz="1600" kern="1200"/>
        </a:p>
      </dsp:txBody>
      <dsp:txXfrm>
        <a:off x="72485" y="4186794"/>
        <a:ext cx="1779990" cy="1042058"/>
      </dsp:txXfrm>
    </dsp:sp>
    <dsp:sp modelId="{8D255CC5-3180-4A16-AA0E-699D29DF240C}">
      <dsp:nvSpPr>
        <dsp:cNvPr id="0" name=""/>
        <dsp:cNvSpPr/>
      </dsp:nvSpPr>
      <dsp:spPr>
        <a:xfrm rot="16200000">
          <a:off x="2180565" y="3651906"/>
          <a:ext cx="1373902" cy="166034"/>
        </a:xfrm>
        <a:prstGeom prst="rect">
          <a:avLst/>
        </a:prstGeom>
        <a:solidFill>
          <a:schemeClr val="accent5">
            <a:hueOff val="2494895"/>
            <a:satOff val="-1605"/>
            <a:lumOff val="109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FE74C90-F806-4A1F-A712-1E516790B2C4}">
      <dsp:nvSpPr>
        <dsp:cNvPr id="0" name=""/>
        <dsp:cNvSpPr/>
      </dsp:nvSpPr>
      <dsp:spPr>
        <a:xfrm>
          <a:off x="2493690" y="4154374"/>
          <a:ext cx="1844830" cy="1106898"/>
        </a:xfrm>
        <a:prstGeom prst="roundRect">
          <a:avLst>
            <a:gd name="adj" fmla="val 10000"/>
          </a:avLst>
        </a:prstGeom>
        <a:solidFill>
          <a:schemeClr val="accent5">
            <a:hueOff val="2268086"/>
            <a:satOff val="-1459"/>
            <a:lumOff val="998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1600" kern="1200"/>
            <a:t>Servicio de configuración central(I)</a:t>
          </a:r>
          <a:endParaRPr lang="en-US" sz="1600" kern="1200"/>
        </a:p>
      </dsp:txBody>
      <dsp:txXfrm>
        <a:off x="2526110" y="4186794"/>
        <a:ext cx="1779990" cy="1042058"/>
      </dsp:txXfrm>
    </dsp:sp>
    <dsp:sp modelId="{8E6C8979-C575-466C-92E9-AC1BEDFAEC07}">
      <dsp:nvSpPr>
        <dsp:cNvPr id="0" name=""/>
        <dsp:cNvSpPr/>
      </dsp:nvSpPr>
      <dsp:spPr>
        <a:xfrm rot="16200000">
          <a:off x="2180565" y="2268283"/>
          <a:ext cx="1373902" cy="166034"/>
        </a:xfrm>
        <a:prstGeom prst="rect">
          <a:avLst/>
        </a:prstGeom>
        <a:solidFill>
          <a:schemeClr val="accent5">
            <a:hueOff val="3118619"/>
            <a:satOff val="-2006"/>
            <a:lumOff val="137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A6C157E-7AC7-4BF3-8013-B3EF21A115E1}">
      <dsp:nvSpPr>
        <dsp:cNvPr id="0" name=""/>
        <dsp:cNvSpPr/>
      </dsp:nvSpPr>
      <dsp:spPr>
        <a:xfrm>
          <a:off x="2493690" y="2770751"/>
          <a:ext cx="1844830" cy="1106898"/>
        </a:xfrm>
        <a:prstGeom prst="roundRect">
          <a:avLst>
            <a:gd name="adj" fmla="val 10000"/>
          </a:avLst>
        </a:prstGeom>
        <a:solidFill>
          <a:schemeClr val="accent5">
            <a:hueOff val="2835108"/>
            <a:satOff val="-1824"/>
            <a:lumOff val="1247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1600" kern="1200"/>
            <a:t>Servicio de configuración central(II)</a:t>
          </a:r>
          <a:endParaRPr lang="en-US" sz="1600" kern="1200"/>
        </a:p>
      </dsp:txBody>
      <dsp:txXfrm>
        <a:off x="2526110" y="2803171"/>
        <a:ext cx="1779990" cy="1042058"/>
      </dsp:txXfrm>
    </dsp:sp>
    <dsp:sp modelId="{01213578-B1A1-4331-8FD2-2852CC6FC0BC}">
      <dsp:nvSpPr>
        <dsp:cNvPr id="0" name=""/>
        <dsp:cNvSpPr/>
      </dsp:nvSpPr>
      <dsp:spPr>
        <a:xfrm rot="16200000">
          <a:off x="2180565" y="884660"/>
          <a:ext cx="1373902" cy="166034"/>
        </a:xfrm>
        <a:prstGeom prst="rect">
          <a:avLst/>
        </a:prstGeom>
        <a:solidFill>
          <a:schemeClr val="accent5">
            <a:hueOff val="3742343"/>
            <a:satOff val="-2408"/>
            <a:lumOff val="1646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3F42137-A551-41B1-917F-7AF77A6065BD}">
      <dsp:nvSpPr>
        <dsp:cNvPr id="0" name=""/>
        <dsp:cNvSpPr/>
      </dsp:nvSpPr>
      <dsp:spPr>
        <a:xfrm>
          <a:off x="2493690" y="1387128"/>
          <a:ext cx="1844830" cy="1106898"/>
        </a:xfrm>
        <a:prstGeom prst="roundRect">
          <a:avLst>
            <a:gd name="adj" fmla="val 10000"/>
          </a:avLst>
        </a:prstGeom>
        <a:solidFill>
          <a:schemeClr val="accent5">
            <a:hueOff val="3402130"/>
            <a:satOff val="-2189"/>
            <a:lumOff val="1497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1600" kern="1200"/>
            <a:t>Servicio de registro EUREKA (I)</a:t>
          </a:r>
          <a:endParaRPr lang="en-US" sz="1600" kern="1200"/>
        </a:p>
      </dsp:txBody>
      <dsp:txXfrm>
        <a:off x="2526110" y="1419548"/>
        <a:ext cx="1779990" cy="1042058"/>
      </dsp:txXfrm>
    </dsp:sp>
    <dsp:sp modelId="{8349EB3F-E265-4A61-80EC-4F5059571B01}">
      <dsp:nvSpPr>
        <dsp:cNvPr id="0" name=""/>
        <dsp:cNvSpPr/>
      </dsp:nvSpPr>
      <dsp:spPr>
        <a:xfrm>
          <a:off x="2872377" y="192849"/>
          <a:ext cx="2443904" cy="166034"/>
        </a:xfrm>
        <a:prstGeom prst="rect">
          <a:avLst/>
        </a:prstGeom>
        <a:solidFill>
          <a:schemeClr val="accent5">
            <a:hueOff val="4366067"/>
            <a:satOff val="-2809"/>
            <a:lumOff val="1921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568BFA9-FEB1-4D4C-9629-85A538D9EBF5}">
      <dsp:nvSpPr>
        <dsp:cNvPr id="0" name=""/>
        <dsp:cNvSpPr/>
      </dsp:nvSpPr>
      <dsp:spPr>
        <a:xfrm>
          <a:off x="2493690" y="3505"/>
          <a:ext cx="1844830" cy="1106898"/>
        </a:xfrm>
        <a:prstGeom prst="roundRect">
          <a:avLst>
            <a:gd name="adj" fmla="val 10000"/>
          </a:avLst>
        </a:prstGeom>
        <a:solidFill>
          <a:schemeClr val="accent5">
            <a:hueOff val="3969151"/>
            <a:satOff val="-2554"/>
            <a:lumOff val="1746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1600" kern="1200"/>
            <a:t>Load Balancer - Ribbon</a:t>
          </a:r>
          <a:endParaRPr lang="en-US" sz="1600" kern="1200"/>
        </a:p>
      </dsp:txBody>
      <dsp:txXfrm>
        <a:off x="2526110" y="35925"/>
        <a:ext cx="1779990" cy="1042058"/>
      </dsp:txXfrm>
    </dsp:sp>
    <dsp:sp modelId="{59478007-26E8-4DE7-973D-9935FDF52849}">
      <dsp:nvSpPr>
        <dsp:cNvPr id="0" name=""/>
        <dsp:cNvSpPr/>
      </dsp:nvSpPr>
      <dsp:spPr>
        <a:xfrm rot="5400000">
          <a:off x="4634190" y="884660"/>
          <a:ext cx="1373902" cy="166034"/>
        </a:xfrm>
        <a:prstGeom prst="rect">
          <a:avLst/>
        </a:prstGeom>
        <a:solidFill>
          <a:schemeClr val="accent5">
            <a:hueOff val="4989790"/>
            <a:satOff val="-3210"/>
            <a:lumOff val="219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B5A7EA9-EEF0-44BD-9D94-887B8AB8D844}">
      <dsp:nvSpPr>
        <dsp:cNvPr id="0" name=""/>
        <dsp:cNvSpPr/>
      </dsp:nvSpPr>
      <dsp:spPr>
        <a:xfrm>
          <a:off x="4947315" y="3505"/>
          <a:ext cx="1844830" cy="1106898"/>
        </a:xfrm>
        <a:prstGeom prst="roundRect">
          <a:avLst>
            <a:gd name="adj" fmla="val 10000"/>
          </a:avLst>
        </a:prstGeom>
        <a:solidFill>
          <a:schemeClr val="accent5">
            <a:hueOff val="4536173"/>
            <a:satOff val="-2919"/>
            <a:lumOff val="1996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1600" kern="1200"/>
            <a:t>Tolerancia a fallos - Netflix Hystrix</a:t>
          </a:r>
          <a:endParaRPr lang="en-US" sz="1600" kern="1200"/>
        </a:p>
      </dsp:txBody>
      <dsp:txXfrm>
        <a:off x="4979735" y="35925"/>
        <a:ext cx="1779990" cy="1042058"/>
      </dsp:txXfrm>
    </dsp:sp>
    <dsp:sp modelId="{D796E218-14B3-4ABA-9852-850F89F16C49}">
      <dsp:nvSpPr>
        <dsp:cNvPr id="0" name=""/>
        <dsp:cNvSpPr/>
      </dsp:nvSpPr>
      <dsp:spPr>
        <a:xfrm rot="5400000">
          <a:off x="4634190" y="2268283"/>
          <a:ext cx="1373902" cy="166034"/>
        </a:xfrm>
        <a:prstGeom prst="rect">
          <a:avLst/>
        </a:prstGeom>
        <a:solidFill>
          <a:schemeClr val="accent5">
            <a:hueOff val="5613514"/>
            <a:satOff val="-3612"/>
            <a:lumOff val="247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D61C448-410D-490D-9375-B38E9789EEFE}">
      <dsp:nvSpPr>
        <dsp:cNvPr id="0" name=""/>
        <dsp:cNvSpPr/>
      </dsp:nvSpPr>
      <dsp:spPr>
        <a:xfrm>
          <a:off x="4947315" y="1387128"/>
          <a:ext cx="1844830" cy="1106898"/>
        </a:xfrm>
        <a:prstGeom prst="roundRect">
          <a:avLst>
            <a:gd name="adj" fmla="val 10000"/>
          </a:avLst>
        </a:prstGeom>
        <a:solidFill>
          <a:schemeClr val="accent5">
            <a:hueOff val="5103195"/>
            <a:satOff val="-3283"/>
            <a:lumOff val="2245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1600" kern="1200"/>
            <a:t>Edge service - zuul</a:t>
          </a:r>
          <a:endParaRPr lang="en-US" sz="1600" kern="1200"/>
        </a:p>
      </dsp:txBody>
      <dsp:txXfrm>
        <a:off x="4979735" y="1419548"/>
        <a:ext cx="1779990" cy="1042058"/>
      </dsp:txXfrm>
    </dsp:sp>
    <dsp:sp modelId="{55B29AC7-6CDE-46A4-95E7-2700699E259D}">
      <dsp:nvSpPr>
        <dsp:cNvPr id="0" name=""/>
        <dsp:cNvSpPr/>
      </dsp:nvSpPr>
      <dsp:spPr>
        <a:xfrm rot="5400000">
          <a:off x="4634190" y="3651906"/>
          <a:ext cx="1373902" cy="166034"/>
        </a:xfrm>
        <a:prstGeom prst="rect">
          <a:avLst/>
        </a:prstGeom>
        <a:solidFill>
          <a:schemeClr val="accent5">
            <a:hueOff val="6237238"/>
            <a:satOff val="-4013"/>
            <a:lumOff val="2744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4DC66C9-A62E-4824-B534-A14C8E8A4E12}">
      <dsp:nvSpPr>
        <dsp:cNvPr id="0" name=""/>
        <dsp:cNvSpPr/>
      </dsp:nvSpPr>
      <dsp:spPr>
        <a:xfrm>
          <a:off x="4947315" y="2770751"/>
          <a:ext cx="1844830" cy="1106898"/>
        </a:xfrm>
        <a:prstGeom prst="roundRect">
          <a:avLst>
            <a:gd name="adj" fmla="val 10000"/>
          </a:avLst>
        </a:prstGeom>
        <a:solidFill>
          <a:schemeClr val="accent5">
            <a:hueOff val="5670217"/>
            <a:satOff val="-3648"/>
            <a:lumOff val="2495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1600" kern="1200"/>
            <a:t>Monitoreo</a:t>
          </a:r>
          <a:endParaRPr lang="en-US" sz="1600" kern="1200"/>
        </a:p>
      </dsp:txBody>
      <dsp:txXfrm>
        <a:off x="4979735" y="2803171"/>
        <a:ext cx="1779990" cy="1042058"/>
      </dsp:txXfrm>
    </dsp:sp>
    <dsp:sp modelId="{B97DE407-4212-463F-A213-79914CDADDF9}">
      <dsp:nvSpPr>
        <dsp:cNvPr id="0" name=""/>
        <dsp:cNvSpPr/>
      </dsp:nvSpPr>
      <dsp:spPr>
        <a:xfrm>
          <a:off x="4947315" y="4154374"/>
          <a:ext cx="1844830" cy="1106898"/>
        </a:xfrm>
        <a:prstGeom prst="roundRect">
          <a:avLst>
            <a:gd name="adj" fmla="val 10000"/>
          </a:avLst>
        </a:prstGeom>
        <a:solidFill>
          <a:schemeClr val="accent5">
            <a:hueOff val="6237238"/>
            <a:satOff val="-4013"/>
            <a:lumOff val="2744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1600" kern="1200"/>
            <a:t>Log Management</a:t>
          </a:r>
          <a:endParaRPr lang="en-US" sz="1600" kern="1200"/>
        </a:p>
      </dsp:txBody>
      <dsp:txXfrm>
        <a:off x="4979735" y="4186794"/>
        <a:ext cx="1779990" cy="104205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403C7C0-334F-4AFD-B6F5-89CD52DC051E}">
      <dsp:nvSpPr>
        <dsp:cNvPr id="0" name=""/>
        <dsp:cNvSpPr/>
      </dsp:nvSpPr>
      <dsp:spPr>
        <a:xfrm>
          <a:off x="0" y="965814"/>
          <a:ext cx="6832212" cy="43173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1800" kern="1200"/>
            <a:t>Servidor de configuración centralizado</a:t>
          </a:r>
          <a:endParaRPr lang="en-US" sz="1800" kern="1200"/>
        </a:p>
      </dsp:txBody>
      <dsp:txXfrm>
        <a:off x="21075" y="986889"/>
        <a:ext cx="6790062" cy="389580"/>
      </dsp:txXfrm>
    </dsp:sp>
    <dsp:sp modelId="{858DEA84-0B18-4430-BE83-276C3A24D202}">
      <dsp:nvSpPr>
        <dsp:cNvPr id="0" name=""/>
        <dsp:cNvSpPr/>
      </dsp:nvSpPr>
      <dsp:spPr>
        <a:xfrm>
          <a:off x="0" y="1449384"/>
          <a:ext cx="6832212" cy="43173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1800" kern="1200"/>
            <a:t>Integración con Eureka</a:t>
          </a:r>
          <a:endParaRPr lang="en-US" sz="1800" kern="1200"/>
        </a:p>
      </dsp:txBody>
      <dsp:txXfrm>
        <a:off x="21075" y="1470459"/>
        <a:ext cx="6790062" cy="389580"/>
      </dsp:txXfrm>
    </dsp:sp>
    <dsp:sp modelId="{1CBC1AEC-A8AE-45C6-8C42-60914C613F9B}">
      <dsp:nvSpPr>
        <dsp:cNvPr id="0" name=""/>
        <dsp:cNvSpPr/>
      </dsp:nvSpPr>
      <dsp:spPr>
        <a:xfrm>
          <a:off x="0" y="1932954"/>
          <a:ext cx="6832212" cy="43173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1800" kern="1200"/>
            <a:t>Jerarquía de configuración (&lt;nombre_ms&gt;-&lt;profile&gt;.yml)</a:t>
          </a:r>
          <a:endParaRPr lang="en-US" sz="1800" kern="1200"/>
        </a:p>
      </dsp:txBody>
      <dsp:txXfrm>
        <a:off x="21075" y="1954029"/>
        <a:ext cx="6790062" cy="389580"/>
      </dsp:txXfrm>
    </dsp:sp>
    <dsp:sp modelId="{A1C0B0E4-376B-47F5-A9C9-9CE705F1197D}">
      <dsp:nvSpPr>
        <dsp:cNvPr id="0" name=""/>
        <dsp:cNvSpPr/>
      </dsp:nvSpPr>
      <dsp:spPr>
        <a:xfrm>
          <a:off x="0" y="2416524"/>
          <a:ext cx="6832212" cy="43173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1800" kern="1200"/>
            <a:t>Histórico de configuración (tag, ramas …)</a:t>
          </a:r>
          <a:endParaRPr lang="en-US" sz="1800" kern="1200"/>
        </a:p>
      </dsp:txBody>
      <dsp:txXfrm>
        <a:off x="21075" y="2437599"/>
        <a:ext cx="6790062" cy="389580"/>
      </dsp:txXfrm>
    </dsp:sp>
    <dsp:sp modelId="{AE930A19-85C5-4669-B29A-E1C3475A8CFA}">
      <dsp:nvSpPr>
        <dsp:cNvPr id="0" name=""/>
        <dsp:cNvSpPr/>
      </dsp:nvSpPr>
      <dsp:spPr>
        <a:xfrm>
          <a:off x="0" y="2900094"/>
          <a:ext cx="6832212" cy="43173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1800" kern="1200"/>
            <a:t>Es posible centralizar la configuración de varios entornos</a:t>
          </a:r>
          <a:endParaRPr lang="en-US" sz="1800" kern="1200"/>
        </a:p>
      </dsp:txBody>
      <dsp:txXfrm>
        <a:off x="21075" y="2921169"/>
        <a:ext cx="6790062" cy="389580"/>
      </dsp:txXfrm>
    </dsp:sp>
    <dsp:sp modelId="{517AF3A8-8EDE-461B-AEB2-F359D0B48D61}">
      <dsp:nvSpPr>
        <dsp:cNvPr id="0" name=""/>
        <dsp:cNvSpPr/>
      </dsp:nvSpPr>
      <dsp:spPr>
        <a:xfrm>
          <a:off x="0" y="3383664"/>
          <a:ext cx="6832212" cy="43173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1800" kern="1200"/>
            <a:t>Encriptado Opcional</a:t>
          </a:r>
          <a:endParaRPr lang="en-US" sz="1800" kern="1200"/>
        </a:p>
      </dsp:txBody>
      <dsp:txXfrm>
        <a:off x="21075" y="3404739"/>
        <a:ext cx="6790062" cy="389580"/>
      </dsp:txXfrm>
    </dsp:sp>
    <dsp:sp modelId="{81990919-D7A2-4BD7-BF21-C28B767B1249}">
      <dsp:nvSpPr>
        <dsp:cNvPr id="0" name=""/>
        <dsp:cNvSpPr/>
      </dsp:nvSpPr>
      <dsp:spPr>
        <a:xfrm>
          <a:off x="0" y="3867234"/>
          <a:ext cx="6832212" cy="43173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1800" kern="1200"/>
            <a:t>Recarga de valores de propiedades en caliente</a:t>
          </a:r>
          <a:endParaRPr lang="en-US" sz="1800" kern="1200"/>
        </a:p>
      </dsp:txBody>
      <dsp:txXfrm>
        <a:off x="21075" y="3888309"/>
        <a:ext cx="6790062" cy="38958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1914BB8-CF1E-4325-A41B-19A93E7E01BA}">
      <dsp:nvSpPr>
        <dsp:cNvPr id="0" name=""/>
        <dsp:cNvSpPr/>
      </dsp:nvSpPr>
      <dsp:spPr>
        <a:xfrm>
          <a:off x="3283289" y="4774049"/>
          <a:ext cx="265632" cy="28555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2816" y="0"/>
              </a:lnTo>
              <a:lnTo>
                <a:pt x="132816" y="285554"/>
              </a:lnTo>
              <a:lnTo>
                <a:pt x="265632" y="285554"/>
              </a:lnTo>
            </a:path>
          </a:pathLst>
        </a:custGeom>
        <a:noFill/>
        <a:ln w="19050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59A84D0-723E-4932-AD4F-0F86AC7ADAB7}">
      <dsp:nvSpPr>
        <dsp:cNvPr id="0" name=""/>
        <dsp:cNvSpPr/>
      </dsp:nvSpPr>
      <dsp:spPr>
        <a:xfrm>
          <a:off x="3283289" y="4488494"/>
          <a:ext cx="265632" cy="285554"/>
        </a:xfrm>
        <a:custGeom>
          <a:avLst/>
          <a:gdLst/>
          <a:ahLst/>
          <a:cxnLst/>
          <a:rect l="0" t="0" r="0" b="0"/>
          <a:pathLst>
            <a:path>
              <a:moveTo>
                <a:pt x="0" y="285554"/>
              </a:moveTo>
              <a:lnTo>
                <a:pt x="132816" y="285554"/>
              </a:lnTo>
              <a:lnTo>
                <a:pt x="132816" y="0"/>
              </a:lnTo>
              <a:lnTo>
                <a:pt x="265632" y="0"/>
              </a:lnTo>
            </a:path>
          </a:pathLst>
        </a:custGeom>
        <a:noFill/>
        <a:ln w="19050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E180AD-BF7C-4A29-A675-3D56B803868C}">
      <dsp:nvSpPr>
        <dsp:cNvPr id="0" name=""/>
        <dsp:cNvSpPr/>
      </dsp:nvSpPr>
      <dsp:spPr>
        <a:xfrm>
          <a:off x="3283289" y="3060721"/>
          <a:ext cx="265632" cy="8566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2816" y="0"/>
              </a:lnTo>
              <a:lnTo>
                <a:pt x="132816" y="856664"/>
              </a:lnTo>
              <a:lnTo>
                <a:pt x="265632" y="856664"/>
              </a:lnTo>
            </a:path>
          </a:pathLst>
        </a:custGeom>
        <a:noFill/>
        <a:ln w="19050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6D21FC4-65D5-4552-B09E-FABD0A366DCE}">
      <dsp:nvSpPr>
        <dsp:cNvPr id="0" name=""/>
        <dsp:cNvSpPr/>
      </dsp:nvSpPr>
      <dsp:spPr>
        <a:xfrm>
          <a:off x="3283289" y="3060721"/>
          <a:ext cx="265632" cy="28555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2816" y="0"/>
              </a:lnTo>
              <a:lnTo>
                <a:pt x="132816" y="285554"/>
              </a:lnTo>
              <a:lnTo>
                <a:pt x="265632" y="285554"/>
              </a:lnTo>
            </a:path>
          </a:pathLst>
        </a:custGeom>
        <a:noFill/>
        <a:ln w="19050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833017A-6A6F-4D87-A81C-DB45783B3B91}">
      <dsp:nvSpPr>
        <dsp:cNvPr id="0" name=""/>
        <dsp:cNvSpPr/>
      </dsp:nvSpPr>
      <dsp:spPr>
        <a:xfrm>
          <a:off x="3283289" y="2775166"/>
          <a:ext cx="265632" cy="285554"/>
        </a:xfrm>
        <a:custGeom>
          <a:avLst/>
          <a:gdLst/>
          <a:ahLst/>
          <a:cxnLst/>
          <a:rect l="0" t="0" r="0" b="0"/>
          <a:pathLst>
            <a:path>
              <a:moveTo>
                <a:pt x="0" y="285554"/>
              </a:moveTo>
              <a:lnTo>
                <a:pt x="132816" y="285554"/>
              </a:lnTo>
              <a:lnTo>
                <a:pt x="132816" y="0"/>
              </a:lnTo>
              <a:lnTo>
                <a:pt x="265632" y="0"/>
              </a:lnTo>
            </a:path>
          </a:pathLst>
        </a:custGeom>
        <a:noFill/>
        <a:ln w="19050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1F013B-2E1B-46BD-B4B8-032253831B45}">
      <dsp:nvSpPr>
        <dsp:cNvPr id="0" name=""/>
        <dsp:cNvSpPr/>
      </dsp:nvSpPr>
      <dsp:spPr>
        <a:xfrm>
          <a:off x="3283289" y="2204057"/>
          <a:ext cx="265632" cy="856664"/>
        </a:xfrm>
        <a:custGeom>
          <a:avLst/>
          <a:gdLst/>
          <a:ahLst/>
          <a:cxnLst/>
          <a:rect l="0" t="0" r="0" b="0"/>
          <a:pathLst>
            <a:path>
              <a:moveTo>
                <a:pt x="0" y="856664"/>
              </a:moveTo>
              <a:lnTo>
                <a:pt x="132816" y="856664"/>
              </a:lnTo>
              <a:lnTo>
                <a:pt x="132816" y="0"/>
              </a:lnTo>
              <a:lnTo>
                <a:pt x="265632" y="0"/>
              </a:lnTo>
            </a:path>
          </a:pathLst>
        </a:custGeom>
        <a:noFill/>
        <a:ln w="19050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5D65A4B-58F6-46F8-8245-65B2881774F4}">
      <dsp:nvSpPr>
        <dsp:cNvPr id="0" name=""/>
        <dsp:cNvSpPr/>
      </dsp:nvSpPr>
      <dsp:spPr>
        <a:xfrm>
          <a:off x="1955128" y="2630"/>
          <a:ext cx="1328161" cy="40508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900" kern="1200"/>
            <a:t>Balanceo de carga en cliente</a:t>
          </a:r>
          <a:endParaRPr lang="en-US" sz="900" kern="1200"/>
        </a:p>
      </dsp:txBody>
      <dsp:txXfrm>
        <a:off x="1955128" y="2630"/>
        <a:ext cx="1328161" cy="405089"/>
      </dsp:txXfrm>
    </dsp:sp>
    <dsp:sp modelId="{F50B832A-AB25-46E1-BD9A-5881D9E27338}">
      <dsp:nvSpPr>
        <dsp:cNvPr id="0" name=""/>
        <dsp:cNvSpPr/>
      </dsp:nvSpPr>
      <dsp:spPr>
        <a:xfrm>
          <a:off x="1955128" y="573739"/>
          <a:ext cx="1328161" cy="40508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900" kern="1200"/>
            <a:t>Integración con Eureka</a:t>
          </a:r>
          <a:endParaRPr lang="en-US" sz="900" kern="1200"/>
        </a:p>
      </dsp:txBody>
      <dsp:txXfrm>
        <a:off x="1955128" y="573739"/>
        <a:ext cx="1328161" cy="405089"/>
      </dsp:txXfrm>
    </dsp:sp>
    <dsp:sp modelId="{D4C0EFF3-7319-4201-BB3C-18819DE237D4}">
      <dsp:nvSpPr>
        <dsp:cNvPr id="0" name=""/>
        <dsp:cNvSpPr/>
      </dsp:nvSpPr>
      <dsp:spPr>
        <a:xfrm>
          <a:off x="1955128" y="1144848"/>
          <a:ext cx="1328161" cy="40508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900" kern="1200" dirty="0"/>
            <a:t>Integración con Hystrix</a:t>
          </a:r>
          <a:endParaRPr lang="en-US" sz="900" kern="1200" dirty="0"/>
        </a:p>
      </dsp:txBody>
      <dsp:txXfrm>
        <a:off x="1955128" y="1144848"/>
        <a:ext cx="1328161" cy="405089"/>
      </dsp:txXfrm>
    </dsp:sp>
    <dsp:sp modelId="{6731C00E-A14B-434B-9143-BF0B6E7CDAF9}">
      <dsp:nvSpPr>
        <dsp:cNvPr id="0" name=""/>
        <dsp:cNvSpPr/>
      </dsp:nvSpPr>
      <dsp:spPr>
        <a:xfrm>
          <a:off x="1955128" y="1715958"/>
          <a:ext cx="1328161" cy="40508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900" kern="1200"/>
            <a:t>Gestión de Reintentos</a:t>
          </a:r>
          <a:endParaRPr lang="en-US" sz="900" kern="1200"/>
        </a:p>
      </dsp:txBody>
      <dsp:txXfrm>
        <a:off x="1955128" y="1715958"/>
        <a:ext cx="1328161" cy="405089"/>
      </dsp:txXfrm>
    </dsp:sp>
    <dsp:sp modelId="{A6F25986-E98F-46F0-810F-3E6364EDA437}">
      <dsp:nvSpPr>
        <dsp:cNvPr id="0" name=""/>
        <dsp:cNvSpPr/>
      </dsp:nvSpPr>
      <dsp:spPr>
        <a:xfrm>
          <a:off x="1955128" y="2287067"/>
          <a:ext cx="1328161" cy="40508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900" kern="1200"/>
            <a:t>Comportamiento modificado por Spring</a:t>
          </a:r>
          <a:endParaRPr lang="en-US" sz="900" kern="1200"/>
        </a:p>
      </dsp:txBody>
      <dsp:txXfrm>
        <a:off x="1955128" y="2287067"/>
        <a:ext cx="1328161" cy="405089"/>
      </dsp:txXfrm>
    </dsp:sp>
    <dsp:sp modelId="{36818681-3654-4F4F-B662-DFDE76D2CE90}">
      <dsp:nvSpPr>
        <dsp:cNvPr id="0" name=""/>
        <dsp:cNvSpPr/>
      </dsp:nvSpPr>
      <dsp:spPr>
        <a:xfrm>
          <a:off x="1955128" y="2858176"/>
          <a:ext cx="1328161" cy="40508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900" kern="1200"/>
            <a:t>Diferentes algoritmos disponibles</a:t>
          </a:r>
          <a:endParaRPr lang="en-US" sz="900" kern="1200"/>
        </a:p>
      </dsp:txBody>
      <dsp:txXfrm>
        <a:off x="1955128" y="2858176"/>
        <a:ext cx="1328161" cy="405089"/>
      </dsp:txXfrm>
    </dsp:sp>
    <dsp:sp modelId="{0CCDA073-8D74-49CC-8296-FD4ACA05D4CA}">
      <dsp:nvSpPr>
        <dsp:cNvPr id="0" name=""/>
        <dsp:cNvSpPr/>
      </dsp:nvSpPr>
      <dsp:spPr>
        <a:xfrm>
          <a:off x="3548922" y="2001512"/>
          <a:ext cx="1328161" cy="405089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900" kern="1200"/>
            <a:t>Round Robin</a:t>
          </a:r>
          <a:endParaRPr lang="en-US" sz="900" kern="1200"/>
        </a:p>
      </dsp:txBody>
      <dsp:txXfrm>
        <a:off x="3548922" y="2001512"/>
        <a:ext cx="1328161" cy="405089"/>
      </dsp:txXfrm>
    </dsp:sp>
    <dsp:sp modelId="{B0229157-E1DB-4EDF-BDE0-8DF2107AEAE0}">
      <dsp:nvSpPr>
        <dsp:cNvPr id="0" name=""/>
        <dsp:cNvSpPr/>
      </dsp:nvSpPr>
      <dsp:spPr>
        <a:xfrm>
          <a:off x="3548922" y="2572622"/>
          <a:ext cx="1328161" cy="405089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900" kern="1200"/>
            <a:t>Descarte de zonas</a:t>
          </a:r>
          <a:endParaRPr lang="en-US" sz="900" kern="1200"/>
        </a:p>
      </dsp:txBody>
      <dsp:txXfrm>
        <a:off x="3548922" y="2572622"/>
        <a:ext cx="1328161" cy="405089"/>
      </dsp:txXfrm>
    </dsp:sp>
    <dsp:sp modelId="{63576DB6-47BF-4D63-ABDA-89E7CFA62913}">
      <dsp:nvSpPr>
        <dsp:cNvPr id="0" name=""/>
        <dsp:cNvSpPr/>
      </dsp:nvSpPr>
      <dsp:spPr>
        <a:xfrm>
          <a:off x="3548922" y="3143731"/>
          <a:ext cx="1328161" cy="405089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900" kern="1200"/>
            <a:t>Tiempo de respuesta medio de la instancia</a:t>
          </a:r>
          <a:endParaRPr lang="en-US" sz="900" kern="1200"/>
        </a:p>
      </dsp:txBody>
      <dsp:txXfrm>
        <a:off x="3548922" y="3143731"/>
        <a:ext cx="1328161" cy="405089"/>
      </dsp:txXfrm>
    </dsp:sp>
    <dsp:sp modelId="{BA6F936B-D0D5-4405-8DC6-45FF583B426E}">
      <dsp:nvSpPr>
        <dsp:cNvPr id="0" name=""/>
        <dsp:cNvSpPr/>
      </dsp:nvSpPr>
      <dsp:spPr>
        <a:xfrm>
          <a:off x="3548922" y="3714840"/>
          <a:ext cx="1328161" cy="405089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900" kern="1200"/>
            <a:t>Reintento sobre cualquiera de las anteriores</a:t>
          </a:r>
          <a:endParaRPr lang="en-US" sz="900" kern="1200"/>
        </a:p>
      </dsp:txBody>
      <dsp:txXfrm>
        <a:off x="3548922" y="3714840"/>
        <a:ext cx="1328161" cy="405089"/>
      </dsp:txXfrm>
    </dsp:sp>
    <dsp:sp modelId="{439E7BE2-478A-422F-89CA-00D86A18C3C7}">
      <dsp:nvSpPr>
        <dsp:cNvPr id="0" name=""/>
        <dsp:cNvSpPr/>
      </dsp:nvSpPr>
      <dsp:spPr>
        <a:xfrm>
          <a:off x="1955128" y="4571505"/>
          <a:ext cx="1328161" cy="40508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900" kern="1200"/>
            <a:t>Gestión de Zona</a:t>
          </a:r>
          <a:endParaRPr lang="en-US" sz="900" kern="1200"/>
        </a:p>
      </dsp:txBody>
      <dsp:txXfrm>
        <a:off x="1955128" y="4571505"/>
        <a:ext cx="1328161" cy="405089"/>
      </dsp:txXfrm>
    </dsp:sp>
    <dsp:sp modelId="{46AB85B8-1429-44CF-80C5-5F878F65A369}">
      <dsp:nvSpPr>
        <dsp:cNvPr id="0" name=""/>
        <dsp:cNvSpPr/>
      </dsp:nvSpPr>
      <dsp:spPr>
        <a:xfrm>
          <a:off x="3548922" y="4285950"/>
          <a:ext cx="1328161" cy="405089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900" kern="1200"/>
            <a:t>Afinidad de zona</a:t>
          </a:r>
          <a:endParaRPr lang="en-US" sz="900" kern="1200"/>
        </a:p>
      </dsp:txBody>
      <dsp:txXfrm>
        <a:off x="3548922" y="4285950"/>
        <a:ext cx="1328161" cy="405089"/>
      </dsp:txXfrm>
    </dsp:sp>
    <dsp:sp modelId="{F7459F0F-68E4-4967-95F3-36A09214FDE4}">
      <dsp:nvSpPr>
        <dsp:cNvPr id="0" name=""/>
        <dsp:cNvSpPr/>
      </dsp:nvSpPr>
      <dsp:spPr>
        <a:xfrm>
          <a:off x="3548922" y="4857059"/>
          <a:ext cx="1328161" cy="405089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900" kern="1200"/>
            <a:t>Evitar zonas problemáticas</a:t>
          </a:r>
          <a:endParaRPr lang="en-US" sz="900" kern="1200"/>
        </a:p>
      </dsp:txBody>
      <dsp:txXfrm>
        <a:off x="3548922" y="4857059"/>
        <a:ext cx="1328161" cy="40508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FC06E00-0878-4489-8C4B-6B705E61D7B7}">
      <dsp:nvSpPr>
        <dsp:cNvPr id="0" name=""/>
        <dsp:cNvSpPr/>
      </dsp:nvSpPr>
      <dsp:spPr>
        <a:xfrm>
          <a:off x="0" y="0"/>
          <a:ext cx="5807380" cy="157943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1600" kern="1200"/>
            <a:t>Este patrón de diseño se encuentra enfocado en proteger a los clientes de recursos remoto( microservicio o BD lookup) de fallar cuando otro recurso se encuentra enviando errores o su desempeño es lento.</a:t>
          </a:r>
          <a:endParaRPr lang="en-US" sz="1600" kern="1200"/>
        </a:p>
      </dsp:txBody>
      <dsp:txXfrm>
        <a:off x="46260" y="46260"/>
        <a:ext cx="4103048" cy="1486913"/>
      </dsp:txXfrm>
    </dsp:sp>
    <dsp:sp modelId="{DA86BEAF-2D7A-48F0-A033-6B4CA823C213}">
      <dsp:nvSpPr>
        <dsp:cNvPr id="0" name=""/>
        <dsp:cNvSpPr/>
      </dsp:nvSpPr>
      <dsp:spPr>
        <a:xfrm>
          <a:off x="512415" y="1842672"/>
          <a:ext cx="5807380" cy="157943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1600" kern="1200"/>
            <a:t>El objetivo de este patrón es permitir al cliente “Fail Fast”, para no consumir recursos como BD o Thread Pools, y previene que los problemas de los recursos remotos se propaguen al cliente.</a:t>
          </a:r>
          <a:endParaRPr lang="en-US" sz="1600" kern="1200"/>
        </a:p>
      </dsp:txBody>
      <dsp:txXfrm>
        <a:off x="558675" y="1888932"/>
        <a:ext cx="4175812" cy="1486913"/>
      </dsp:txXfrm>
    </dsp:sp>
    <dsp:sp modelId="{6F1B2714-E30E-484E-ADC9-64B9D9CBAA63}">
      <dsp:nvSpPr>
        <dsp:cNvPr id="0" name=""/>
        <dsp:cNvSpPr/>
      </dsp:nvSpPr>
      <dsp:spPr>
        <a:xfrm>
          <a:off x="1024831" y="3685345"/>
          <a:ext cx="5807380" cy="157943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1600" kern="1200"/>
            <a:t>Existen 4 patrones de resiliencia que implementa hystrix (Circuit Breakers, Fallbacks y BulkHeads)</a:t>
          </a:r>
          <a:endParaRPr lang="en-US" sz="1600" kern="1200"/>
        </a:p>
      </dsp:txBody>
      <dsp:txXfrm>
        <a:off x="1071091" y="3731605"/>
        <a:ext cx="4175812" cy="1486913"/>
      </dsp:txXfrm>
    </dsp:sp>
    <dsp:sp modelId="{F3351B84-3D2B-4062-83C9-292AFDB5E04F}">
      <dsp:nvSpPr>
        <dsp:cNvPr id="0" name=""/>
        <dsp:cNvSpPr/>
      </dsp:nvSpPr>
      <dsp:spPr>
        <a:xfrm>
          <a:off x="4780748" y="1197737"/>
          <a:ext cx="1026631" cy="1026631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5011740" y="1197737"/>
        <a:ext cx="564647" cy="772540"/>
      </dsp:txXfrm>
    </dsp:sp>
    <dsp:sp modelId="{73CCD13F-6373-4E8C-872B-E4DEA92E786F}">
      <dsp:nvSpPr>
        <dsp:cNvPr id="0" name=""/>
        <dsp:cNvSpPr/>
      </dsp:nvSpPr>
      <dsp:spPr>
        <a:xfrm>
          <a:off x="5293164" y="3029880"/>
          <a:ext cx="1026631" cy="1026631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5524156" y="3029880"/>
        <a:ext cx="564647" cy="77254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Process4">
  <dgm:title val=""/>
  <dgm:desc val=""/>
  <dgm:catLst>
    <dgm:cat type="process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  <dgm:pt modelId="7">
          <dgm:prSet phldr="1"/>
        </dgm:pt>
        <dgm:pt modelId="8">
          <dgm:prSet phldr="1"/>
        </dgm:pt>
        <dgm:pt modelId="9">
          <dgm:prSet phldr="1"/>
        </dgm:pt>
      </dgm:ptLst>
      <dgm:cxnLst>
        <dgm:cxn modelId="10" srcId="0" destId="1" srcOrd="0" destOrd="0"/>
        <dgm:cxn modelId="11" srcId="0" destId="2" srcOrd="1" destOrd="0"/>
        <dgm:cxn modelId="12" srcId="0" destId="3" srcOrd="2" destOrd="0"/>
        <dgm:cxn modelId="13" srcId="0" destId="4" srcOrd="3" destOrd="0"/>
        <dgm:cxn modelId="14" srcId="0" destId="5" srcOrd="4" destOrd="0"/>
        <dgm:cxn modelId="15" srcId="0" destId="6" srcOrd="5" destOrd="0"/>
        <dgm:cxn modelId="16" srcId="0" destId="7" srcOrd="6" destOrd="0"/>
        <dgm:cxn modelId="17" srcId="0" destId="8" srcOrd="7" destOrd="0"/>
        <dgm:cxn modelId="18" srcId="0" destId="9" srcOrd="8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/>
    </dgm:varLst>
    <dgm:choose name="Name1">
      <dgm:if name="Name2" func="var" arg="dir" op="equ" val="norm">
        <dgm:alg type="snake">
          <dgm:param type="grDir" val="tL"/>
          <dgm:param type="flowDir" val="col"/>
          <dgm:param type="contDir" val="revDir"/>
          <dgm:param type="bkpt" val="bal"/>
        </dgm:alg>
      </dgm:if>
      <dgm:else name="Name3">
        <dgm:alg type="snake">
          <dgm:param type="grDir" val="tR"/>
          <dgm:param type="flowDir" val="col"/>
          <dgm:param type="contDir" val="revDir"/>
          <dgm:param type="bkpt" val="bal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fact="0.6"/>
      <dgm:constr type="h" for="ch" forName="sibTrans" refType="h" refFor="ch" refForName="compNode" op="equ" fact="0.25"/>
      <dgm:constr type="sp" refType="w" fact="0.33"/>
      <dgm:constr type="primFontSz" for="des" forName="node" op="equ" val="65"/>
    </dgm:constrLst>
    <dgm:ruleLst/>
    <dgm:forEach name="nodes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axis="self" func="var" arg="dir" op="equ" val="norm">
            <dgm:constrLst>
              <dgm:constr type="l" for="ch" forName="dummyConnPt" refType="w" fact="0.2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if>
          <dgm:else name="Name6">
            <dgm:constrLst>
              <dgm:constr type="l" for="ch" forName="dummyConnPt" refType="w" fact="0.8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else>
        </dgm:choose>
        <dgm:ruleLst/>
        <dgm:layoutNode name="dummyConnPt" styleLbl="node1" moveWith="node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node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  <dgm:constr type="primFontSz" val="65"/>
          </dgm:constrLst>
          <dgm:ruleLst>
            <dgm:rule type="primFontSz" val="5" fact="NaN" max="NaN"/>
          </dgm:ruleLst>
        </dgm:layoutNode>
      </dgm:layoutNode>
      <dgm:forEach name="sibTransForEach" axis="followSib" cnt="1">
        <dgm:layoutNode name="sibTrans" styleLbl="bgSibTrans2D1">
          <dgm:choose name="Name7">
            <dgm:if name="Name8" axis="self" func="var" arg="dir" op="equ" val="norm">
              <dgm:alg type="conn">
                <dgm:param type="srcNode" val="dummyConnPt"/>
                <dgm:param type="dstNode" val="dummyConnPt"/>
                <dgm:param type="begPts" val="bCtr, midR, tCtr"/>
                <dgm:param type="endPts" val="tCtr, midL, bCtr"/>
                <dgm:param type="begSty" val="noArr"/>
                <dgm:param type="endSty" val="noArr"/>
              </dgm:alg>
            </dgm:if>
            <dgm:else name="Name9">
              <dgm:alg type="conn">
                <dgm:param type="srcNode" val="dummyConnPt"/>
                <dgm:param type="dstNode" val="dummyConnPt"/>
                <dgm:param type="begPts" val="bCtr, midL, tCtr"/>
                <dgm:param type="endPts" val="tCtr, midR, bCtr"/>
                <dgm:param type="begSty" val="noArr"/>
                <dgm:param type="endSty" val="noAr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/>
            <dgm:constr type="endPad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6449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8/3/2018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2808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8/3/2018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660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s-ES"/>
              <a:t>Editar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8/3/2018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705326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8/3/2018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546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8/3/2018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4615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8/3/2018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9218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8/3/2018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9053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8/3/2018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718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8/3/2018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384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103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8/3/2018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3601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8/3/2018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6028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8/3/2018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2672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8/3/2018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3577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8/3/2018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3630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8/3/2018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28196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8/3/2018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9274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5" r:id="rId1"/>
    <p:sldLayoutId id="2147483706" r:id="rId2"/>
    <p:sldLayoutId id="2147483707" r:id="rId3"/>
    <p:sldLayoutId id="2147483708" r:id="rId4"/>
    <p:sldLayoutId id="2147483709" r:id="rId5"/>
    <p:sldLayoutId id="2147483710" r:id="rId6"/>
    <p:sldLayoutId id="2147483711" r:id="rId7"/>
    <p:sldLayoutId id="2147483712" r:id="rId8"/>
    <p:sldLayoutId id="2147483713" r:id="rId9"/>
    <p:sldLayoutId id="2147483714" r:id="rId10"/>
    <p:sldLayoutId id="2147483715" r:id="rId11"/>
    <p:sldLayoutId id="2147483716" r:id="rId12"/>
    <p:sldLayoutId id="2147483717" r:id="rId13"/>
    <p:sldLayoutId id="2147483718" r:id="rId14"/>
    <p:sldLayoutId id="2147483719" r:id="rId15"/>
    <p:sldLayoutId id="2147483720" r:id="rId16"/>
    <p:sldLayoutId id="214748372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56A0E3-2F4B-4E43-A0DB-3CAB0D02D36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Spring Netflix Cloud</a:t>
            </a:r>
            <a:endParaRPr lang="es-CL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44483FF-B85A-44BB-A6CD-DF6F35DA0A9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28849221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5019ED-AB3C-D446-8A49-92DE9CE72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893" y="3101093"/>
            <a:ext cx="2454052" cy="3029344"/>
          </a:xfrm>
        </p:spPr>
        <p:txBody>
          <a:bodyPr>
            <a:normAutofit/>
          </a:bodyPr>
          <a:lstStyle/>
          <a:p>
            <a:r>
              <a:rPr lang="es-CL" sz="2500" dirty="0">
                <a:solidFill>
                  <a:schemeClr val="bg1"/>
                </a:solidFill>
              </a:rPr>
              <a:t>Servicio de configuración central(II)</a:t>
            </a:r>
          </a:p>
        </p:txBody>
      </p:sp>
      <p:graphicFrame>
        <p:nvGraphicFramePr>
          <p:cNvPr id="19" name="Marcador de contenido 2">
            <a:extLst>
              <a:ext uri="{FF2B5EF4-FFF2-40B4-BE49-F238E27FC236}">
                <a16:creationId xmlns:a16="http://schemas.microsoft.com/office/drawing/2014/main" id="{487DA656-0324-4D2F-B9C8-B4BCA81E4B4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92874591"/>
              </p:ext>
            </p:extLst>
          </p:nvPr>
        </p:nvGraphicFramePr>
        <p:xfrm>
          <a:off x="4713144" y="641551"/>
          <a:ext cx="6832212" cy="52647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985738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BBBCFF-330A-F14C-8580-5B513E043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7669" y="624110"/>
            <a:ext cx="4137059" cy="1280890"/>
          </a:xfrm>
        </p:spPr>
        <p:txBody>
          <a:bodyPr>
            <a:normAutofit/>
          </a:bodyPr>
          <a:lstStyle/>
          <a:p>
            <a:r>
              <a:rPr lang="es-CL" sz="3200" dirty="0"/>
              <a:t>Servicio de registro </a:t>
            </a:r>
            <a:br>
              <a:rPr lang="es-CL" sz="3200" dirty="0"/>
            </a:br>
            <a:r>
              <a:rPr lang="es-CL" sz="3200" dirty="0"/>
              <a:t>EUREKA (I)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8433219-7FB3-2140-AEF1-20803C433E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83956" y="2133600"/>
            <a:ext cx="4140772" cy="3777622"/>
          </a:xfrm>
        </p:spPr>
        <p:txBody>
          <a:bodyPr>
            <a:normAutofit/>
          </a:bodyPr>
          <a:lstStyle/>
          <a:p>
            <a:r>
              <a:rPr lang="es-CL" sz="1600">
                <a:solidFill>
                  <a:srgbClr val="000000"/>
                </a:solidFill>
              </a:rPr>
              <a:t>Servicio para registro y localización de instancias de MS</a:t>
            </a:r>
          </a:p>
          <a:p>
            <a:r>
              <a:rPr lang="es-CL" sz="1600">
                <a:solidFill>
                  <a:srgbClr val="000000"/>
                </a:solidFill>
              </a:rPr>
              <a:t>Cada instancia de MS (eureka-client) notifica ‘heartbeats’ cada 30 segundos.</a:t>
            </a:r>
          </a:p>
          <a:p>
            <a:r>
              <a:rPr lang="es-CL" sz="1600">
                <a:solidFill>
                  <a:srgbClr val="000000"/>
                </a:solidFill>
              </a:rPr>
              <a:t>Cada MS tiene cacheada una copia del registro de eureka.</a:t>
            </a:r>
          </a:p>
          <a:p>
            <a:r>
              <a:rPr lang="es-CL" sz="1600">
                <a:solidFill>
                  <a:srgbClr val="000000"/>
                </a:solidFill>
              </a:rPr>
              <a:t>Funcionamiento en modo cluster</a:t>
            </a:r>
          </a:p>
          <a:p>
            <a:r>
              <a:rPr lang="es-CL" sz="1600">
                <a:solidFill>
                  <a:srgbClr val="000000"/>
                </a:solidFill>
              </a:rPr>
              <a:t>Modo self-preservation ( cancela la expiración de las instancias cuando deja de recibir los HearthBeat ).</a:t>
            </a:r>
          </a:p>
          <a:p>
            <a:endParaRPr lang="es-CL" sz="1600">
              <a:solidFill>
                <a:srgbClr val="000000"/>
              </a:solidFill>
            </a:endParaRPr>
          </a:p>
        </p:txBody>
      </p:sp>
      <p:pic>
        <p:nvPicPr>
          <p:cNvPr id="1026" name="Picture 2" descr="Resultado de imagen para netflix eureka">
            <a:extLst>
              <a:ext uri="{FF2B5EF4-FFF2-40B4-BE49-F238E27FC236}">
                <a16:creationId xmlns:a16="http://schemas.microsoft.com/office/drawing/2014/main" id="{D6197209-6046-354A-9AC1-5D7987879F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1916" y="1572161"/>
            <a:ext cx="5451627" cy="3393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92932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94F2C0DD-54C5-46FD-AD9C-2275A8A3E1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816" y="561944"/>
            <a:ext cx="9610856" cy="5734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42642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 descr="Imagen que contiene captura de pantalla&#10;&#10;Descripción generada con confianza muy alta">
            <a:extLst>
              <a:ext uri="{FF2B5EF4-FFF2-40B4-BE49-F238E27FC236}">
                <a16:creationId xmlns:a16="http://schemas.microsoft.com/office/drawing/2014/main" id="{76FD2C3A-0FAF-432A-96F1-0C0C2C2B05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3624" y="558421"/>
            <a:ext cx="10875425" cy="5741157"/>
          </a:xfrm>
        </p:spPr>
      </p:pic>
    </p:spTree>
    <p:extLst>
      <p:ext uri="{BB962C8B-B14F-4D97-AF65-F5344CB8AC3E}">
        <p14:creationId xmlns:p14="http://schemas.microsoft.com/office/powerpoint/2010/main" val="12650171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0981F8-BC4E-5E43-ACA0-E9C35345E5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893" y="3101093"/>
            <a:ext cx="4451590" cy="3029344"/>
          </a:xfrm>
        </p:spPr>
        <p:txBody>
          <a:bodyPr>
            <a:normAutofit/>
          </a:bodyPr>
          <a:lstStyle/>
          <a:p>
            <a:r>
              <a:rPr lang="es-CL" sz="3200" dirty="0">
                <a:solidFill>
                  <a:schemeClr val="tx1"/>
                </a:solidFill>
              </a:rPr>
              <a:t>Load Balancer - Ribbon</a:t>
            </a:r>
          </a:p>
        </p:txBody>
      </p:sp>
      <p:graphicFrame>
        <p:nvGraphicFramePr>
          <p:cNvPr id="5" name="Marcador de contenido 2">
            <a:extLst>
              <a:ext uri="{FF2B5EF4-FFF2-40B4-BE49-F238E27FC236}">
                <a16:creationId xmlns:a16="http://schemas.microsoft.com/office/drawing/2014/main" id="{17044313-488D-4DBA-84DC-339FDF17586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00763602"/>
              </p:ext>
            </p:extLst>
          </p:nvPr>
        </p:nvGraphicFramePr>
        <p:xfrm>
          <a:off x="4713144" y="641551"/>
          <a:ext cx="6832212" cy="52647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304178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FDD609-850F-9646-9F5B-D053335ACB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893" y="3101093"/>
            <a:ext cx="2454052" cy="3029344"/>
          </a:xfrm>
        </p:spPr>
        <p:txBody>
          <a:bodyPr>
            <a:normAutofit/>
          </a:bodyPr>
          <a:lstStyle/>
          <a:p>
            <a:r>
              <a:rPr lang="es-CL" sz="3200" dirty="0">
                <a:solidFill>
                  <a:schemeClr val="bg1"/>
                </a:solidFill>
              </a:rPr>
              <a:t>Tolerancia a fallos - Netflix Hystrix</a:t>
            </a:r>
          </a:p>
        </p:txBody>
      </p:sp>
      <p:graphicFrame>
        <p:nvGraphicFramePr>
          <p:cNvPr id="24" name="Marcador de contenido 2">
            <a:extLst>
              <a:ext uri="{FF2B5EF4-FFF2-40B4-BE49-F238E27FC236}">
                <a16:creationId xmlns:a16="http://schemas.microsoft.com/office/drawing/2014/main" id="{810CE509-BFD1-4B86-9B35-73517805C1A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40686837"/>
              </p:ext>
            </p:extLst>
          </p:nvPr>
        </p:nvGraphicFramePr>
        <p:xfrm>
          <a:off x="4713144" y="641551"/>
          <a:ext cx="6832212" cy="52647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356317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lh3.googleusercontent.com/-HJR781RmPx6iH5xcLbrtPH7WDgtHtdSLIl4nuEQeKAPpDH4hF--2kFAvXv-B9Wstq7UDXANUKE6F_EQocgQm7BsJSh1itdULEx1GV20i7Wm0ffuLnbagNUbkCfxg_ICTIN4-axeUdI">
            <a:extLst>
              <a:ext uri="{FF2B5EF4-FFF2-40B4-BE49-F238E27FC236}">
                <a16:creationId xmlns:a16="http://schemas.microsoft.com/office/drawing/2014/main" id="{E314937C-6047-F047-98F1-C78C3F85F6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100" y="0"/>
            <a:ext cx="103362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94299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5F9F39-78F0-CC40-8760-BCFFF0068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867" y="787400"/>
            <a:ext cx="7145866" cy="778933"/>
          </a:xfrm>
        </p:spPr>
        <p:txBody>
          <a:bodyPr anchor="ctr">
            <a:normAutofit/>
          </a:bodyPr>
          <a:lstStyle/>
          <a:p>
            <a:r>
              <a:rPr lang="es-CL" sz="3200" dirty="0">
                <a:solidFill>
                  <a:srgbClr val="FEFFFF"/>
                </a:solidFill>
              </a:rPr>
              <a:t>Edge service - zuul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6847001-2D94-4B43-8732-2314F88E56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1866" y="2032000"/>
            <a:ext cx="7145867" cy="3879222"/>
          </a:xfrm>
        </p:spPr>
        <p:txBody>
          <a:bodyPr>
            <a:normAutofit fontScale="92500" lnSpcReduction="10000"/>
          </a:bodyPr>
          <a:lstStyle/>
          <a:p>
            <a:r>
              <a:rPr lang="es-CL">
                <a:solidFill>
                  <a:srgbClr val="FEFFFF"/>
                </a:solidFill>
              </a:rPr>
              <a:t>Edge service</a:t>
            </a:r>
          </a:p>
          <a:p>
            <a:r>
              <a:rPr lang="es-CL">
                <a:solidFill>
                  <a:srgbClr val="FEFFFF"/>
                </a:solidFill>
              </a:rPr>
              <a:t>Arquitectura basada en filtros</a:t>
            </a:r>
          </a:p>
          <a:p>
            <a:r>
              <a:rPr lang="es-CL">
                <a:solidFill>
                  <a:srgbClr val="FEFFFF"/>
                </a:solidFill>
              </a:rPr>
              <a:t>Enrutamiento dinámico, monitorización, securizacion …</a:t>
            </a:r>
          </a:p>
          <a:p>
            <a:r>
              <a:rPr lang="es-CL">
                <a:solidFill>
                  <a:srgbClr val="FEFFFF"/>
                </a:solidFill>
              </a:rPr>
              <a:t>Integración con Ribbon e Hystrix</a:t>
            </a:r>
          </a:p>
          <a:p>
            <a:r>
              <a:rPr lang="es-CL">
                <a:solidFill>
                  <a:srgbClr val="FEFFFF"/>
                </a:solidFill>
              </a:rPr>
              <a:t>Carga de filtros custom en caliente</a:t>
            </a:r>
          </a:p>
          <a:p>
            <a:r>
              <a:rPr lang="es-CL">
                <a:solidFill>
                  <a:srgbClr val="FEFFFF"/>
                </a:solidFill>
              </a:rPr>
              <a:t>Diversos filtros</a:t>
            </a:r>
          </a:p>
          <a:p>
            <a:pPr lvl="1"/>
            <a:r>
              <a:rPr lang="es-CL">
                <a:solidFill>
                  <a:srgbClr val="FEFFFF"/>
                </a:solidFill>
              </a:rPr>
              <a:t>Seguridad</a:t>
            </a:r>
          </a:p>
          <a:p>
            <a:pPr lvl="1"/>
            <a:r>
              <a:rPr lang="es-CL">
                <a:solidFill>
                  <a:srgbClr val="FEFFFF"/>
                </a:solidFill>
              </a:rPr>
              <a:t>Monitorización</a:t>
            </a:r>
          </a:p>
          <a:p>
            <a:pPr lvl="1"/>
            <a:r>
              <a:rPr lang="es-CL">
                <a:solidFill>
                  <a:srgbClr val="FEFFFF"/>
                </a:solidFill>
              </a:rPr>
              <a:t>Gestión de regiones</a:t>
            </a:r>
          </a:p>
          <a:p>
            <a:pPr lvl="1"/>
            <a:r>
              <a:rPr lang="es-CL">
                <a:solidFill>
                  <a:srgbClr val="FEFFFF"/>
                </a:solidFill>
              </a:rPr>
              <a:t>Gestión de recursos estáticos</a:t>
            </a:r>
          </a:p>
          <a:p>
            <a:endParaRPr lang="es-CL">
              <a:solidFill>
                <a:srgbClr val="FEFFFF"/>
              </a:solidFill>
            </a:endParaRPr>
          </a:p>
        </p:txBody>
      </p:sp>
      <p:pic>
        <p:nvPicPr>
          <p:cNvPr id="3074" name="Picture 2" descr="Resultado de imagen para netflix ribbon">
            <a:extLst>
              <a:ext uri="{FF2B5EF4-FFF2-40B4-BE49-F238E27FC236}">
                <a16:creationId xmlns:a16="http://schemas.microsoft.com/office/drawing/2014/main" id="{09F6E31A-4246-6643-A386-81D322E6A7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3057" y="2837524"/>
            <a:ext cx="3001931" cy="2251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62141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0D3944-4D21-B34A-8B59-2FB1F9A97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Monitoreo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FA954B7-837B-E840-82B4-F56A0D6722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2121408"/>
            <a:ext cx="10058400" cy="4050792"/>
          </a:xfrm>
        </p:spPr>
        <p:txBody>
          <a:bodyPr/>
          <a:lstStyle/>
          <a:p>
            <a:r>
              <a:rPr lang="es-CL" dirty="0"/>
              <a:t>Hystrix Dashboard y Turbine</a:t>
            </a:r>
          </a:p>
          <a:p>
            <a:endParaRPr lang="es-CL" dirty="0"/>
          </a:p>
          <a:p>
            <a:endParaRPr lang="es-CL" dirty="0"/>
          </a:p>
        </p:txBody>
      </p:sp>
      <p:pic>
        <p:nvPicPr>
          <p:cNvPr id="4100" name="Picture 4" descr="Resultado de imagen para turbine netflix">
            <a:extLst>
              <a:ext uri="{FF2B5EF4-FFF2-40B4-BE49-F238E27FC236}">
                <a16:creationId xmlns:a16="http://schemas.microsoft.com/office/drawing/2014/main" id="{7577023A-3864-4944-94BF-40E290BC57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6807" y="2620886"/>
            <a:ext cx="7478986" cy="3578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24283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4A628F-5F68-4BA1-9C2B-700DF214C8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867" y="787400"/>
            <a:ext cx="7145866" cy="778933"/>
          </a:xfrm>
        </p:spPr>
        <p:txBody>
          <a:bodyPr anchor="ctr">
            <a:normAutofit/>
          </a:bodyPr>
          <a:lstStyle/>
          <a:p>
            <a:r>
              <a:rPr lang="es-CL" sz="3200" dirty="0">
                <a:solidFill>
                  <a:srgbClr val="FEFFFF"/>
                </a:solidFill>
              </a:rPr>
              <a:t>Log Management</a:t>
            </a:r>
          </a:p>
        </p:txBody>
      </p:sp>
      <p:sp>
        <p:nvSpPr>
          <p:cNvPr id="23" name="Marcador de contenido 2">
            <a:extLst>
              <a:ext uri="{FF2B5EF4-FFF2-40B4-BE49-F238E27FC236}">
                <a16:creationId xmlns:a16="http://schemas.microsoft.com/office/drawing/2014/main" id="{1C74BDDF-4623-4C8A-99C0-152568C8AD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1866" y="2032000"/>
            <a:ext cx="7145867" cy="3879222"/>
          </a:xfrm>
        </p:spPr>
        <p:txBody>
          <a:bodyPr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en-US" sz="1300" dirty="0">
                <a:solidFill>
                  <a:srgbClr val="FEFFFF"/>
                </a:solidFill>
              </a:rPr>
              <a:t>El Sistema de logging debe </a:t>
            </a:r>
            <a:r>
              <a:rPr lang="en-US" sz="1300" dirty="0" err="1">
                <a:solidFill>
                  <a:srgbClr val="FEFFFF"/>
                </a:solidFill>
              </a:rPr>
              <a:t>cumplir</a:t>
            </a:r>
            <a:r>
              <a:rPr lang="en-US" sz="1300" dirty="0">
                <a:solidFill>
                  <a:srgbClr val="FEFFFF"/>
                </a:solidFill>
              </a:rPr>
              <a:t> los </a:t>
            </a:r>
            <a:r>
              <a:rPr lang="es-CL" sz="1300" dirty="0">
                <a:solidFill>
                  <a:srgbClr val="FEFFFF"/>
                </a:solidFill>
              </a:rPr>
              <a:t>siguientes</a:t>
            </a:r>
            <a:r>
              <a:rPr lang="en-US" sz="1300" dirty="0">
                <a:solidFill>
                  <a:srgbClr val="FEFFFF"/>
                </a:solidFill>
              </a:rPr>
              <a:t> </a:t>
            </a:r>
            <a:r>
              <a:rPr lang="es-ES_tradnl" sz="1300" dirty="0">
                <a:solidFill>
                  <a:srgbClr val="FEFFFF"/>
                </a:solidFill>
              </a:rPr>
              <a:t>requisitos</a:t>
            </a:r>
            <a:r>
              <a:rPr lang="en-US" sz="1300" dirty="0">
                <a:solidFill>
                  <a:srgbClr val="FEFFFF"/>
                </a:solidFill>
              </a:rPr>
              <a:t> :</a:t>
            </a:r>
          </a:p>
          <a:p>
            <a:pPr>
              <a:lnSpc>
                <a:spcPct val="90000"/>
              </a:lnSpc>
            </a:pPr>
            <a:endParaRPr lang="en-US" sz="1300" dirty="0">
              <a:solidFill>
                <a:srgbClr val="FEFFFF"/>
              </a:solidFill>
            </a:endParaRPr>
          </a:p>
          <a:p>
            <a:pPr lvl="1">
              <a:lnSpc>
                <a:spcPct val="90000"/>
              </a:lnSpc>
            </a:pPr>
            <a:r>
              <a:rPr lang="en-US" sz="1300" dirty="0">
                <a:solidFill>
                  <a:srgbClr val="FEFFFF"/>
                </a:solidFill>
              </a:rPr>
              <a:t>Debe tribular </a:t>
            </a:r>
            <a:r>
              <a:rPr lang="en-US" sz="1300" dirty="0" err="1">
                <a:solidFill>
                  <a:srgbClr val="FEFFFF"/>
                </a:solidFill>
              </a:rPr>
              <a:t>en</a:t>
            </a:r>
            <a:r>
              <a:rPr lang="en-US" sz="1300" dirty="0">
                <a:solidFill>
                  <a:srgbClr val="FEFFFF"/>
                </a:solidFill>
              </a:rPr>
              <a:t> tempo real</a:t>
            </a:r>
          </a:p>
          <a:p>
            <a:pPr lvl="1">
              <a:lnSpc>
                <a:spcPct val="90000"/>
              </a:lnSpc>
            </a:pPr>
            <a:r>
              <a:rPr lang="es-CL" sz="1300" dirty="0">
                <a:solidFill>
                  <a:srgbClr val="FEFFFF"/>
                </a:solidFill>
              </a:rPr>
              <a:t>Debe</a:t>
            </a:r>
            <a:r>
              <a:rPr lang="en-US" sz="1300" dirty="0">
                <a:solidFill>
                  <a:srgbClr val="FEFFFF"/>
                </a:solidFill>
              </a:rPr>
              <a:t> ser </a:t>
            </a:r>
            <a:r>
              <a:rPr lang="es-CL" sz="1300" dirty="0">
                <a:solidFill>
                  <a:srgbClr val="FEFFFF"/>
                </a:solidFill>
              </a:rPr>
              <a:t>fácil</a:t>
            </a:r>
            <a:r>
              <a:rPr lang="en-US" sz="1300" dirty="0">
                <a:solidFill>
                  <a:srgbClr val="FEFFFF"/>
                </a:solidFill>
              </a:rPr>
              <a:t> </a:t>
            </a:r>
            <a:r>
              <a:rPr lang="es-CL" sz="1300" dirty="0">
                <a:solidFill>
                  <a:srgbClr val="FEFFFF"/>
                </a:solidFill>
              </a:rPr>
              <a:t>buscar</a:t>
            </a:r>
          </a:p>
          <a:p>
            <a:pPr lvl="1">
              <a:lnSpc>
                <a:spcPct val="90000"/>
              </a:lnSpc>
            </a:pPr>
            <a:r>
              <a:rPr lang="en-US" sz="1300" dirty="0">
                <a:solidFill>
                  <a:srgbClr val="FEFFFF"/>
                </a:solidFill>
              </a:rPr>
              <a:t>Debe </a:t>
            </a:r>
            <a:r>
              <a:rPr lang="es-AR" sz="1300" dirty="0">
                <a:solidFill>
                  <a:srgbClr val="FEFFFF"/>
                </a:solidFill>
              </a:rPr>
              <a:t>ayudar</a:t>
            </a:r>
            <a:r>
              <a:rPr lang="en-US" sz="1300" dirty="0">
                <a:solidFill>
                  <a:srgbClr val="FEFFFF"/>
                </a:solidFill>
              </a:rPr>
              <a:t> a los </a:t>
            </a:r>
            <a:r>
              <a:rPr lang="es-419" sz="1300" dirty="0">
                <a:solidFill>
                  <a:srgbClr val="FEFFFF"/>
                </a:solidFill>
              </a:rPr>
              <a:t>desarrolladores</a:t>
            </a:r>
            <a:r>
              <a:rPr lang="en-US" sz="1300" dirty="0">
                <a:solidFill>
                  <a:srgbClr val="FEFFFF"/>
                </a:solidFill>
              </a:rPr>
              <a:t> a </a:t>
            </a:r>
            <a:r>
              <a:rPr lang="es-US" sz="1300" dirty="0">
                <a:solidFill>
                  <a:srgbClr val="FEFFFF"/>
                </a:solidFill>
              </a:rPr>
              <a:t>correlacionar</a:t>
            </a:r>
            <a:r>
              <a:rPr lang="en-US" sz="1300" dirty="0">
                <a:solidFill>
                  <a:srgbClr val="FEFFFF"/>
                </a:solidFill>
              </a:rPr>
              <a:t> solicitudes.</a:t>
            </a:r>
          </a:p>
          <a:p>
            <a:pPr lvl="1">
              <a:lnSpc>
                <a:spcPct val="90000"/>
              </a:lnSpc>
            </a:pPr>
            <a:r>
              <a:rPr lang="en-US" sz="1300" dirty="0">
                <a:solidFill>
                  <a:srgbClr val="FEFFFF"/>
                </a:solidFill>
              </a:rPr>
              <a:t>Debe ser </a:t>
            </a:r>
            <a:r>
              <a:rPr lang="es-CL" sz="1300" dirty="0">
                <a:solidFill>
                  <a:srgbClr val="FEFFFF"/>
                </a:solidFill>
              </a:rPr>
              <a:t>independiente</a:t>
            </a:r>
            <a:r>
              <a:rPr lang="en-US" sz="1300" dirty="0">
                <a:solidFill>
                  <a:srgbClr val="FEFFFF"/>
                </a:solidFill>
              </a:rPr>
              <a:t> a la </a:t>
            </a:r>
            <a:r>
              <a:rPr lang="es-CL" sz="1300" dirty="0">
                <a:solidFill>
                  <a:srgbClr val="FEFFFF"/>
                </a:solidFill>
              </a:rPr>
              <a:t>aplicación</a:t>
            </a:r>
          </a:p>
          <a:p>
            <a:pPr lvl="1">
              <a:lnSpc>
                <a:spcPct val="90000"/>
              </a:lnSpc>
            </a:pPr>
            <a:r>
              <a:rPr lang="en-US" sz="1300" dirty="0">
                <a:solidFill>
                  <a:srgbClr val="FEFFFF"/>
                </a:solidFill>
              </a:rPr>
              <a:t>Debe </a:t>
            </a:r>
            <a:r>
              <a:rPr lang="es-CL" sz="1300" dirty="0">
                <a:solidFill>
                  <a:srgbClr val="FEFFFF"/>
                </a:solidFill>
              </a:rPr>
              <a:t>colocar</a:t>
            </a:r>
            <a:r>
              <a:rPr lang="en-US" sz="1300" dirty="0">
                <a:solidFill>
                  <a:srgbClr val="FEFFFF"/>
                </a:solidFill>
              </a:rPr>
              <a:t> </a:t>
            </a:r>
            <a:r>
              <a:rPr lang="es-UY" sz="1300" dirty="0">
                <a:solidFill>
                  <a:srgbClr val="FEFFFF"/>
                </a:solidFill>
              </a:rPr>
              <a:t>poca</a:t>
            </a:r>
            <a:r>
              <a:rPr lang="en-US" sz="1300" dirty="0">
                <a:solidFill>
                  <a:srgbClr val="FEFFFF"/>
                </a:solidFill>
              </a:rPr>
              <a:t> </a:t>
            </a:r>
            <a:r>
              <a:rPr lang="en-US" sz="1300" dirty="0" err="1">
                <a:solidFill>
                  <a:srgbClr val="FEFFFF"/>
                </a:solidFill>
              </a:rPr>
              <a:t>carga</a:t>
            </a:r>
            <a:r>
              <a:rPr lang="en-US" sz="1300" dirty="0">
                <a:solidFill>
                  <a:srgbClr val="FEFFFF"/>
                </a:solidFill>
              </a:rPr>
              <a:t> </a:t>
            </a:r>
            <a:r>
              <a:rPr lang="en-US" sz="1300" dirty="0" err="1">
                <a:solidFill>
                  <a:srgbClr val="FEFFFF"/>
                </a:solidFill>
              </a:rPr>
              <a:t>sobre</a:t>
            </a:r>
            <a:r>
              <a:rPr lang="en-US" sz="1300" dirty="0">
                <a:solidFill>
                  <a:srgbClr val="FEFFFF"/>
                </a:solidFill>
              </a:rPr>
              <a:t> el </a:t>
            </a:r>
            <a:r>
              <a:rPr lang="en-US" sz="1300" dirty="0" err="1">
                <a:solidFill>
                  <a:srgbClr val="FEFFFF"/>
                </a:solidFill>
              </a:rPr>
              <a:t>servidor</a:t>
            </a:r>
            <a:r>
              <a:rPr lang="en-US" sz="1300" dirty="0">
                <a:solidFill>
                  <a:srgbClr val="FEFFFF"/>
                </a:solidFill>
              </a:rPr>
              <a:t>.</a:t>
            </a:r>
          </a:p>
          <a:p>
            <a:pPr lvl="1">
              <a:lnSpc>
                <a:spcPct val="90000"/>
              </a:lnSpc>
            </a:pPr>
            <a:endParaRPr lang="en-US" sz="1300" dirty="0">
              <a:solidFill>
                <a:srgbClr val="FEFFFF"/>
              </a:solidFill>
            </a:endParaRPr>
          </a:p>
          <a:p>
            <a:pPr>
              <a:lnSpc>
                <a:spcPct val="90000"/>
              </a:lnSpc>
            </a:pPr>
            <a:r>
              <a:rPr lang="en-US" sz="1300" dirty="0" err="1">
                <a:solidFill>
                  <a:srgbClr val="FEFFFF"/>
                </a:solidFill>
              </a:rPr>
              <a:t>En</a:t>
            </a:r>
            <a:r>
              <a:rPr lang="en-US" sz="1300" dirty="0">
                <a:solidFill>
                  <a:srgbClr val="FEFFFF"/>
                </a:solidFill>
              </a:rPr>
              <a:t> el cloud </a:t>
            </a:r>
            <a:r>
              <a:rPr lang="en-US" sz="1300" dirty="0" err="1">
                <a:solidFill>
                  <a:srgbClr val="FEFFFF"/>
                </a:solidFill>
              </a:rPr>
              <a:t>existen</a:t>
            </a:r>
            <a:r>
              <a:rPr lang="en-US" sz="1300" dirty="0">
                <a:solidFill>
                  <a:srgbClr val="FEFFFF"/>
                </a:solidFill>
              </a:rPr>
              <a:t> </a:t>
            </a:r>
            <a:r>
              <a:rPr lang="en-US" sz="1300" dirty="0" err="1">
                <a:solidFill>
                  <a:srgbClr val="FEFFFF"/>
                </a:solidFill>
              </a:rPr>
              <a:t>herramientas</a:t>
            </a:r>
            <a:r>
              <a:rPr lang="en-US" sz="1300" dirty="0">
                <a:solidFill>
                  <a:srgbClr val="FEFFFF"/>
                </a:solidFill>
              </a:rPr>
              <a:t> </a:t>
            </a:r>
            <a:r>
              <a:rPr lang="en-US" sz="1300" dirty="0" err="1">
                <a:solidFill>
                  <a:srgbClr val="FEFFFF"/>
                </a:solidFill>
              </a:rPr>
              <a:t>utiles</a:t>
            </a:r>
            <a:r>
              <a:rPr lang="en-US" sz="1300" dirty="0">
                <a:solidFill>
                  <a:srgbClr val="FEFFFF"/>
                </a:solidFill>
              </a:rPr>
              <a:t> que se </a:t>
            </a:r>
            <a:r>
              <a:rPr lang="en-US" sz="1300" dirty="0" err="1">
                <a:solidFill>
                  <a:srgbClr val="FEFFFF"/>
                </a:solidFill>
              </a:rPr>
              <a:t>pueden</a:t>
            </a:r>
            <a:r>
              <a:rPr lang="en-US" sz="1300" dirty="0">
                <a:solidFill>
                  <a:srgbClr val="FEFFFF"/>
                </a:solidFill>
              </a:rPr>
              <a:t> </a:t>
            </a:r>
            <a:r>
              <a:rPr lang="en-US" sz="1300" dirty="0" err="1">
                <a:solidFill>
                  <a:srgbClr val="FEFFFF"/>
                </a:solidFill>
              </a:rPr>
              <a:t>usar</a:t>
            </a:r>
            <a:r>
              <a:rPr lang="en-US" sz="1300" dirty="0">
                <a:solidFill>
                  <a:srgbClr val="FEFFFF"/>
                </a:solidFill>
              </a:rPr>
              <a:t> para construer el Sistema de logging:</a:t>
            </a:r>
          </a:p>
          <a:p>
            <a:pPr lvl="1">
              <a:lnSpc>
                <a:spcPct val="90000"/>
              </a:lnSpc>
            </a:pPr>
            <a:r>
              <a:rPr lang="en-US" sz="1300" b="1" dirty="0">
                <a:solidFill>
                  <a:srgbClr val="FEFFFF"/>
                </a:solidFill>
              </a:rPr>
              <a:t>Spring cloud Sleuth </a:t>
            </a:r>
            <a:r>
              <a:rPr lang="en-US" sz="1300" dirty="0">
                <a:solidFill>
                  <a:srgbClr val="FEFFFF"/>
                </a:solidFill>
              </a:rPr>
              <a:t>– </a:t>
            </a:r>
            <a:r>
              <a:rPr lang="en-US" sz="1300" dirty="0" err="1">
                <a:solidFill>
                  <a:srgbClr val="FEFFFF"/>
                </a:solidFill>
              </a:rPr>
              <a:t>Permite</a:t>
            </a:r>
            <a:r>
              <a:rPr lang="en-US" sz="1300" dirty="0">
                <a:solidFill>
                  <a:srgbClr val="FEFFFF"/>
                </a:solidFill>
              </a:rPr>
              <a:t> </a:t>
            </a:r>
            <a:r>
              <a:rPr lang="en-US" sz="1300" dirty="0" err="1">
                <a:solidFill>
                  <a:srgbClr val="FEFFFF"/>
                </a:solidFill>
              </a:rPr>
              <a:t>seguir</a:t>
            </a:r>
            <a:r>
              <a:rPr lang="en-US" sz="1300" dirty="0">
                <a:solidFill>
                  <a:srgbClr val="FEFFFF"/>
                </a:solidFill>
              </a:rPr>
              <a:t> el </a:t>
            </a:r>
            <a:r>
              <a:rPr lang="en-US" sz="1300" dirty="0" err="1">
                <a:solidFill>
                  <a:srgbClr val="FEFFFF"/>
                </a:solidFill>
              </a:rPr>
              <a:t>proceso</a:t>
            </a:r>
            <a:r>
              <a:rPr lang="en-US" sz="1300" dirty="0">
                <a:solidFill>
                  <a:srgbClr val="FEFFFF"/>
                </a:solidFill>
              </a:rPr>
              <a:t> de los MS (</a:t>
            </a:r>
            <a:r>
              <a:rPr lang="en-US" sz="1300" dirty="0" err="1">
                <a:solidFill>
                  <a:srgbClr val="FEFFFF"/>
                </a:solidFill>
              </a:rPr>
              <a:t>agregando</a:t>
            </a:r>
            <a:r>
              <a:rPr lang="en-US" sz="1300" dirty="0">
                <a:solidFill>
                  <a:srgbClr val="FEFFFF"/>
                </a:solidFill>
              </a:rPr>
              <a:t> </a:t>
            </a:r>
            <a:r>
              <a:rPr lang="en-US" sz="1300" dirty="0" err="1">
                <a:solidFill>
                  <a:srgbClr val="FEFFFF"/>
                </a:solidFill>
              </a:rPr>
              <a:t>informacion</a:t>
            </a:r>
            <a:r>
              <a:rPr lang="en-US" sz="1300" dirty="0">
                <a:solidFill>
                  <a:srgbClr val="FEFFFF"/>
                </a:solidFill>
              </a:rPr>
              <a:t> </a:t>
            </a:r>
            <a:r>
              <a:rPr lang="en-US" sz="1300" dirty="0" err="1">
                <a:solidFill>
                  <a:srgbClr val="FEFFFF"/>
                </a:solidFill>
              </a:rPr>
              <a:t>en</a:t>
            </a:r>
            <a:r>
              <a:rPr lang="en-US" sz="1300" dirty="0">
                <a:solidFill>
                  <a:srgbClr val="FEFFFF"/>
                </a:solidFill>
              </a:rPr>
              <a:t> los Headers)</a:t>
            </a:r>
          </a:p>
          <a:p>
            <a:pPr lvl="1">
              <a:lnSpc>
                <a:spcPct val="90000"/>
              </a:lnSpc>
            </a:pPr>
            <a:r>
              <a:rPr lang="en-US" sz="1300" b="1" dirty="0" err="1">
                <a:solidFill>
                  <a:srgbClr val="FEFFFF"/>
                </a:solidFill>
              </a:rPr>
              <a:t>Zipkin</a:t>
            </a:r>
            <a:r>
              <a:rPr lang="en-US" sz="1300" b="1" dirty="0">
                <a:solidFill>
                  <a:srgbClr val="FEFFFF"/>
                </a:solidFill>
              </a:rPr>
              <a:t> – </a:t>
            </a:r>
            <a:r>
              <a:rPr lang="en-US" sz="1300" dirty="0" err="1">
                <a:solidFill>
                  <a:srgbClr val="FEFFFF"/>
                </a:solidFill>
              </a:rPr>
              <a:t>Ayuda</a:t>
            </a:r>
            <a:r>
              <a:rPr lang="en-US" sz="1300" dirty="0">
                <a:solidFill>
                  <a:srgbClr val="FEFFFF"/>
                </a:solidFill>
              </a:rPr>
              <a:t> a </a:t>
            </a:r>
            <a:r>
              <a:rPr lang="en-US" sz="1300" dirty="0" err="1">
                <a:solidFill>
                  <a:srgbClr val="FEFFFF"/>
                </a:solidFill>
              </a:rPr>
              <a:t>recopilar</a:t>
            </a:r>
            <a:r>
              <a:rPr lang="en-US" sz="1300" dirty="0">
                <a:solidFill>
                  <a:srgbClr val="FEFFFF"/>
                </a:solidFill>
              </a:rPr>
              <a:t> los </a:t>
            </a:r>
            <a:r>
              <a:rPr lang="en-US" sz="1300" dirty="0" err="1">
                <a:solidFill>
                  <a:srgbClr val="FEFFFF"/>
                </a:solidFill>
              </a:rPr>
              <a:t>datos</a:t>
            </a:r>
            <a:r>
              <a:rPr lang="en-US" sz="1300" dirty="0">
                <a:solidFill>
                  <a:srgbClr val="FEFFFF"/>
                </a:solidFill>
              </a:rPr>
              <a:t> de </a:t>
            </a:r>
            <a:r>
              <a:rPr lang="en-US" sz="1300" dirty="0" err="1">
                <a:solidFill>
                  <a:srgbClr val="FEFFFF"/>
                </a:solidFill>
              </a:rPr>
              <a:t>sincronizacion</a:t>
            </a:r>
            <a:r>
              <a:rPr lang="en-US" sz="1300" dirty="0">
                <a:solidFill>
                  <a:srgbClr val="FEFFFF"/>
                </a:solidFill>
              </a:rPr>
              <a:t>.</a:t>
            </a:r>
          </a:p>
          <a:p>
            <a:pPr lvl="1">
              <a:lnSpc>
                <a:spcPct val="90000"/>
              </a:lnSpc>
            </a:pPr>
            <a:r>
              <a:rPr lang="en-US" sz="1300" b="1" dirty="0">
                <a:solidFill>
                  <a:srgbClr val="FEFFFF"/>
                </a:solidFill>
              </a:rPr>
              <a:t>ELK</a:t>
            </a:r>
            <a:r>
              <a:rPr lang="en-US" sz="1300" dirty="0">
                <a:solidFill>
                  <a:srgbClr val="FEFFFF"/>
                </a:solidFill>
              </a:rPr>
              <a:t> - </a:t>
            </a:r>
            <a:r>
              <a:rPr lang="es-CL" sz="1300" dirty="0">
                <a:solidFill>
                  <a:srgbClr val="FEFFFF"/>
                </a:solidFill>
              </a:rPr>
              <a:t>Se utilizan para buscar, analizar y visualizar datos de registro en tiempo real.</a:t>
            </a:r>
            <a:endParaRPr lang="en-US" sz="1300" dirty="0">
              <a:solidFill>
                <a:srgbClr val="FEFFFF"/>
              </a:solidFill>
            </a:endParaRPr>
          </a:p>
        </p:txBody>
      </p:sp>
      <p:pic>
        <p:nvPicPr>
          <p:cNvPr id="24" name="Graphic 6">
            <a:extLst>
              <a:ext uri="{FF2B5EF4-FFF2-40B4-BE49-F238E27FC236}">
                <a16:creationId xmlns:a16="http://schemas.microsoft.com/office/drawing/2014/main" id="{69A75DF7-52DA-4617-8CB2-BA4988CE5C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713057" y="2462282"/>
            <a:ext cx="3001931" cy="3001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0144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068027-D857-48BC-B954-3D7580D9A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893" y="3101093"/>
            <a:ext cx="2454052" cy="3029344"/>
          </a:xfrm>
        </p:spPr>
        <p:txBody>
          <a:bodyPr>
            <a:normAutofit/>
          </a:bodyPr>
          <a:lstStyle/>
          <a:p>
            <a:r>
              <a:rPr lang="en-US" sz="3200">
                <a:solidFill>
                  <a:schemeClr val="bg1"/>
                </a:solidFill>
              </a:rPr>
              <a:t>Temario</a:t>
            </a:r>
            <a:endParaRPr lang="es-CL" sz="3200">
              <a:solidFill>
                <a:schemeClr val="bg1"/>
              </a:solidFill>
            </a:endParaRPr>
          </a:p>
        </p:txBody>
      </p:sp>
      <p:graphicFrame>
        <p:nvGraphicFramePr>
          <p:cNvPr id="54" name="Marcador de contenido 2">
            <a:extLst>
              <a:ext uri="{FF2B5EF4-FFF2-40B4-BE49-F238E27FC236}">
                <a16:creationId xmlns:a16="http://schemas.microsoft.com/office/drawing/2014/main" id="{E175A9CC-4988-4E29-82F1-641A65C850E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29350166"/>
              </p:ext>
            </p:extLst>
          </p:nvPr>
        </p:nvGraphicFramePr>
        <p:xfrm>
          <a:off x="4713144" y="641551"/>
          <a:ext cx="6832212" cy="52647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964275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9E02DD90-A949-400C-A050-FB2FD54487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11094" y="561169"/>
            <a:ext cx="9787605" cy="5234719"/>
          </a:xfrm>
        </p:spPr>
      </p:pic>
    </p:spTree>
    <p:extLst>
      <p:ext uri="{BB962C8B-B14F-4D97-AF65-F5344CB8AC3E}">
        <p14:creationId xmlns:p14="http://schemas.microsoft.com/office/powerpoint/2010/main" val="22923459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2005B0-9044-754E-86E7-D81A1AEEF9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Spring cloud – Spring oss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45E53F8-9C45-1946-BD94-DFA4016EFA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CL" dirty="0"/>
              <a:t>La tendencia natural en cuanto a microservicios es crecer, tanto por nueva funcionalidad del sistema como por escalado horizontal. Es por esto, que surgen nuevas cuestiones que hay que resolver, como son:</a:t>
            </a:r>
          </a:p>
          <a:p>
            <a:endParaRPr lang="es-CL" dirty="0"/>
          </a:p>
          <a:p>
            <a:pPr lvl="1"/>
            <a:r>
              <a:rPr lang="es-CL" dirty="0"/>
              <a:t>Localización de los servicios.</a:t>
            </a:r>
          </a:p>
          <a:p>
            <a:pPr lvl="1"/>
            <a:r>
              <a:rPr lang="es-CL" dirty="0"/>
              <a:t>Tolerancia a fallos.</a:t>
            </a:r>
          </a:p>
          <a:p>
            <a:pPr lvl="1"/>
            <a:r>
              <a:rPr lang="es-CL" dirty="0"/>
              <a:t>Gestión de la configuración…</a:t>
            </a:r>
          </a:p>
          <a:p>
            <a:pPr lvl="1"/>
            <a:endParaRPr lang="es-CL" dirty="0"/>
          </a:p>
          <a:p>
            <a:r>
              <a:rPr lang="es-CL" dirty="0"/>
              <a:t>Afortunadamente existe spring cloud y netflix OSS que solucionan estos requerimientos.</a:t>
            </a:r>
          </a:p>
          <a:p>
            <a:pPr marL="0" indent="0">
              <a:buNone/>
            </a:pP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18549182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53EAEC-94DA-B348-AA31-9D47CADB66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Que es el cloud?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7BE9108-99D7-714B-BA13-01CFE5D8B6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CL" dirty="0"/>
              <a:t>El termino cloud es un paradigma que permite ofrecer servicios de computación a través de una red, que usualmente es Internet, en este existen 3 modelos:</a:t>
            </a:r>
          </a:p>
          <a:p>
            <a:pPr marL="0" indent="0">
              <a:buNone/>
            </a:pPr>
            <a:endParaRPr lang="es-CL" dirty="0"/>
          </a:p>
          <a:p>
            <a:pPr lvl="1"/>
            <a:r>
              <a:rPr lang="es-CL" dirty="0"/>
              <a:t>IaaS: Infractructure as Service</a:t>
            </a:r>
          </a:p>
          <a:p>
            <a:pPr lvl="1"/>
            <a:r>
              <a:rPr lang="es-CL" dirty="0"/>
              <a:t>PaaS: Plataform as Service (OpenShit, Cloud Foundry Pivotal, Heroku)</a:t>
            </a:r>
          </a:p>
          <a:p>
            <a:pPr lvl="1"/>
            <a:r>
              <a:rPr lang="es-CL" dirty="0"/>
              <a:t>SaaS: Software as Service (Google, Amazon, Azure)</a:t>
            </a:r>
          </a:p>
        </p:txBody>
      </p:sp>
    </p:spTree>
    <p:extLst>
      <p:ext uri="{BB962C8B-B14F-4D97-AF65-F5344CB8AC3E}">
        <p14:creationId xmlns:p14="http://schemas.microsoft.com/office/powerpoint/2010/main" val="1620209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B89102-B381-DC47-886E-00256CCBF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Microservicios – punto de inicio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122D46E-558D-6A47-AD3A-DEA4218C15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CL" dirty="0"/>
              <a:t>Para la implantación de una arquitectura de microservicios hemos de tener en cuenta 3 aspectos principalmente:</a:t>
            </a:r>
          </a:p>
          <a:p>
            <a:endParaRPr lang="es-CL" dirty="0"/>
          </a:p>
          <a:p>
            <a:pPr marL="914400" lvl="1" indent="-457200">
              <a:buFont typeface="+mj-lt"/>
              <a:buAutoNum type="arabicPeriod"/>
            </a:pPr>
            <a:r>
              <a:rPr lang="es-CL" dirty="0"/>
              <a:t>Un modelo de referencia en el que definir las necesidades de una arquitectura de microservicios.</a:t>
            </a:r>
          </a:p>
          <a:p>
            <a:pPr marL="914400" lvl="1" indent="-457200">
              <a:buFont typeface="+mj-lt"/>
              <a:buAutoNum type="arabicPeriod"/>
            </a:pPr>
            <a:r>
              <a:rPr lang="es-CL" dirty="0"/>
              <a:t>Un modelo de implementación en el que decidiremos y concretaremos la implementación de los componentes vistos en el modelo de referencia.</a:t>
            </a:r>
          </a:p>
          <a:p>
            <a:pPr marL="914400" lvl="1" indent="-457200">
              <a:buFont typeface="+mj-lt"/>
              <a:buAutoNum type="arabicPeriod"/>
            </a:pPr>
            <a:r>
              <a:rPr lang="es-CL" dirty="0"/>
              <a:t>Un modelo de despliegue donde definir cómo se van a desplegar los distintos componentes de la arquitectura en los diferentes entornos.</a:t>
            </a:r>
          </a:p>
        </p:txBody>
      </p:sp>
    </p:spTree>
    <p:extLst>
      <p:ext uri="{BB962C8B-B14F-4D97-AF65-F5344CB8AC3E}">
        <p14:creationId xmlns:p14="http://schemas.microsoft.com/office/powerpoint/2010/main" val="4007091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6445D5-CD6F-AE4F-903B-B7499916C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Estrategia de implementación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DF2F1DB-92E6-D04C-8EA8-2A9747E587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s-CL" dirty="0"/>
              <a:t>Para la implementación de la arquitectura de microservicios son necesarios distintos componentes tales como :</a:t>
            </a:r>
          </a:p>
          <a:p>
            <a:pPr lvl="1"/>
            <a:endParaRPr lang="es-CL" dirty="0"/>
          </a:p>
          <a:p>
            <a:pPr lvl="1"/>
            <a:r>
              <a:rPr lang="es-CL" dirty="0"/>
              <a:t>Uso de Contenedores</a:t>
            </a:r>
          </a:p>
          <a:p>
            <a:pPr lvl="1"/>
            <a:r>
              <a:rPr lang="es-CL" dirty="0"/>
              <a:t>Servicio de configuración</a:t>
            </a:r>
          </a:p>
          <a:p>
            <a:pPr lvl="1"/>
            <a:r>
              <a:rPr lang="es-CL" dirty="0"/>
              <a:t>Servicio de descubrimiento</a:t>
            </a:r>
          </a:p>
          <a:p>
            <a:pPr lvl="1"/>
            <a:r>
              <a:rPr lang="es-CL" dirty="0"/>
              <a:t>Balanceador de carga</a:t>
            </a:r>
          </a:p>
          <a:p>
            <a:pPr lvl="1"/>
            <a:r>
              <a:rPr lang="es-CL" dirty="0"/>
              <a:t>Tolerancia a fallos/Circuito breaker</a:t>
            </a:r>
          </a:p>
          <a:p>
            <a:pPr lvl="1"/>
            <a:r>
              <a:rPr lang="es-CL" dirty="0"/>
              <a:t>Edge Service</a:t>
            </a:r>
          </a:p>
          <a:p>
            <a:pPr lvl="1"/>
            <a:r>
              <a:rPr lang="es-CL" dirty="0"/>
              <a:t>Log Management</a:t>
            </a:r>
          </a:p>
          <a:p>
            <a:pPr lvl="1"/>
            <a:r>
              <a:rPr lang="es-CL" dirty="0"/>
              <a:t>Documentación</a:t>
            </a:r>
          </a:p>
        </p:txBody>
      </p:sp>
    </p:spTree>
    <p:extLst>
      <p:ext uri="{BB962C8B-B14F-4D97-AF65-F5344CB8AC3E}">
        <p14:creationId xmlns:p14="http://schemas.microsoft.com/office/powerpoint/2010/main" val="23553057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6AD7A20D-A402-F442-922A-768EE91C31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51165"/>
            <a:ext cx="12192000" cy="6134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39450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082F7A-6C6F-184B-825B-4A44D1F29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3650279" cy="125989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s-CL" sz="2800" dirty="0"/>
              <a:t>Servicio de configuración central(I)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97194F4-11AE-0D40-91A4-0F88727356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5" y="2133600"/>
            <a:ext cx="3650278" cy="3759253"/>
          </a:xfrm>
        </p:spPr>
        <p:txBody>
          <a:bodyPr>
            <a:normAutofit/>
          </a:bodyPr>
          <a:lstStyle/>
          <a:p>
            <a:r>
              <a:rPr lang="es-CL" dirty="0"/>
              <a:t>Este componente se encargará de centralizar y proveer remotamente la configuración a cada microservicio. Esta configuración se mantiene convencionalmente en un repositorio Git, lo que nos permitirá gestionar su propio ciclo de vida y versionado.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BBD55130-1AF5-AE41-9F77-6BB22D57F98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309"/>
          <a:stretch/>
        </p:blipFill>
        <p:spPr>
          <a:xfrm>
            <a:off x="4619543" y="640080"/>
            <a:ext cx="6953577" cy="5252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0202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Imagen que contiene captura de pantalla&#10;&#10;Descripción generada con confianza muy alta">
            <a:extLst>
              <a:ext uri="{FF2B5EF4-FFF2-40B4-BE49-F238E27FC236}">
                <a16:creationId xmlns:a16="http://schemas.microsoft.com/office/drawing/2014/main" id="{21E185B3-F204-4FCD-AD49-F2A376A8D6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9691" y="785605"/>
            <a:ext cx="8251866" cy="5286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71056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47</TotalTime>
  <Words>767</Words>
  <Application>Microsoft Office PowerPoint</Application>
  <PresentationFormat>Panorámica</PresentationFormat>
  <Paragraphs>105</Paragraphs>
  <Slides>20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20</vt:i4>
      </vt:variant>
    </vt:vector>
  </HeadingPairs>
  <TitlesOfParts>
    <vt:vector size="24" baseType="lpstr">
      <vt:lpstr>Arial</vt:lpstr>
      <vt:lpstr>Century Gothic</vt:lpstr>
      <vt:lpstr>Wingdings 3</vt:lpstr>
      <vt:lpstr>Ion</vt:lpstr>
      <vt:lpstr>Spring Netflix Cloud</vt:lpstr>
      <vt:lpstr>Temario</vt:lpstr>
      <vt:lpstr>Spring cloud – Spring oss </vt:lpstr>
      <vt:lpstr>Que es el cloud?</vt:lpstr>
      <vt:lpstr>Microservicios – punto de inicio</vt:lpstr>
      <vt:lpstr>Estrategia de implementación</vt:lpstr>
      <vt:lpstr>Presentación de PowerPoint</vt:lpstr>
      <vt:lpstr>Servicio de configuración central(I)</vt:lpstr>
      <vt:lpstr>Presentación de PowerPoint</vt:lpstr>
      <vt:lpstr>Servicio de configuración central(II)</vt:lpstr>
      <vt:lpstr>Servicio de registro  EUREKA (I)</vt:lpstr>
      <vt:lpstr>Presentación de PowerPoint</vt:lpstr>
      <vt:lpstr>Presentación de PowerPoint</vt:lpstr>
      <vt:lpstr>Load Balancer - Ribbon</vt:lpstr>
      <vt:lpstr>Tolerancia a fallos - Netflix Hystrix</vt:lpstr>
      <vt:lpstr>Presentación de PowerPoint</vt:lpstr>
      <vt:lpstr>Edge service - zuul</vt:lpstr>
      <vt:lpstr>Monitoreo</vt:lpstr>
      <vt:lpstr>Log Management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Spring Netflix Cloud</dc:title>
  <dc:creator>Javier Leal</dc:creator>
  <cp:lastModifiedBy>Javier Leal</cp:lastModifiedBy>
  <cp:revision>3</cp:revision>
  <dcterms:created xsi:type="dcterms:W3CDTF">2018-08-03T18:54:16Z</dcterms:created>
  <dcterms:modified xsi:type="dcterms:W3CDTF">2018-08-03T22:04:03Z</dcterms:modified>
</cp:coreProperties>
</file>